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8" r:id="rId4"/>
    <p:sldMasterId id="2147483943" r:id="rId5"/>
    <p:sldMasterId id="2147484011" r:id="rId6"/>
  </p:sldMasterIdLst>
  <p:notesMasterIdLst>
    <p:notesMasterId r:id="rId23"/>
  </p:notesMasterIdLst>
  <p:handoutMasterIdLst>
    <p:handoutMasterId r:id="rId24"/>
  </p:handoutMasterIdLst>
  <p:sldIdLst>
    <p:sldId id="301" r:id="rId7"/>
    <p:sldId id="288" r:id="rId8"/>
    <p:sldId id="335" r:id="rId9"/>
    <p:sldId id="333" r:id="rId10"/>
    <p:sldId id="299" r:id="rId11"/>
    <p:sldId id="332" r:id="rId12"/>
    <p:sldId id="313" r:id="rId13"/>
    <p:sldId id="334" r:id="rId14"/>
    <p:sldId id="312" r:id="rId15"/>
    <p:sldId id="326" r:id="rId16"/>
    <p:sldId id="316" r:id="rId17"/>
    <p:sldId id="323" r:id="rId18"/>
    <p:sldId id="325" r:id="rId19"/>
    <p:sldId id="331" r:id="rId20"/>
    <p:sldId id="310" r:id="rId21"/>
    <p:sldId id="329" r:id="rId22"/>
  </p:sldIdLst>
  <p:sldSz cx="9144000" cy="5143500" type="screen16x9"/>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Slides" id="{C265C465-1EFA-9445-8D99-16FD5BAE1E14}">
          <p14:sldIdLst>
            <p14:sldId id="301"/>
            <p14:sldId id="288"/>
            <p14:sldId id="335"/>
            <p14:sldId id="333"/>
            <p14:sldId id="299"/>
            <p14:sldId id="332"/>
            <p14:sldId id="313"/>
            <p14:sldId id="334"/>
            <p14:sldId id="312"/>
            <p14:sldId id="326"/>
            <p14:sldId id="316"/>
            <p14:sldId id="323"/>
            <p14:sldId id="325"/>
            <p14:sldId id="331"/>
            <p14:sldId id="310"/>
            <p14:sldId id="329"/>
          </p14:sldIdLst>
        </p14:section>
        <p14:section name="About UCSF" id="{5887C0C6-7A62-184B-8012-F91753DD49B1}">
          <p14:sldIdLst/>
        </p14:section>
      </p14:sectionLst>
    </p:ext>
    <p:ext uri="{EFAFB233-063F-42B5-8137-9DF3F51BA10A}">
      <p15:sldGuideLst xmlns:p15="http://schemas.microsoft.com/office/powerpoint/2012/main">
        <p15:guide id="1" orient="horz" pos="789">
          <p15:clr>
            <a:srgbClr val="A4A3A4"/>
          </p15:clr>
        </p15:guide>
        <p15:guide id="2" orient="horz" pos="2608">
          <p15:clr>
            <a:srgbClr val="A4A3A4"/>
          </p15:clr>
        </p15:guide>
        <p15:guide id="3" orient="horz" pos="3024">
          <p15:clr>
            <a:srgbClr val="A4A3A4"/>
          </p15:clr>
        </p15:guide>
        <p15:guide id="4" orient="horz" pos="1637">
          <p15:clr>
            <a:srgbClr val="A4A3A4"/>
          </p15:clr>
        </p15:guide>
        <p15:guide id="5" orient="horz" pos="215">
          <p15:clr>
            <a:srgbClr val="A4A3A4"/>
          </p15:clr>
        </p15:guide>
        <p15:guide id="6" orient="horz" pos="1103">
          <p15:clr>
            <a:srgbClr val="A4A3A4"/>
          </p15:clr>
        </p15:guide>
        <p15:guide id="7" orient="horz" pos="401">
          <p15:clr>
            <a:srgbClr val="A4A3A4"/>
          </p15:clr>
        </p15:guide>
        <p15:guide id="8" orient="horz" pos="2954">
          <p15:clr>
            <a:srgbClr val="A4A3A4"/>
          </p15:clr>
        </p15:guide>
        <p15:guide id="9" orient="horz" pos="173">
          <p15:clr>
            <a:srgbClr val="A4A3A4"/>
          </p15:clr>
        </p15:guide>
        <p15:guide id="10" pos="168" userDrawn="1">
          <p15:clr>
            <a:srgbClr val="A4A3A4"/>
          </p15:clr>
        </p15:guide>
        <p15:guide id="11" pos="5590">
          <p15:clr>
            <a:srgbClr val="A4A3A4"/>
          </p15:clr>
        </p15:guide>
        <p15:guide id="12" pos="2880">
          <p15:clr>
            <a:srgbClr val="A4A3A4"/>
          </p15:clr>
        </p15:guide>
        <p15:guide id="13" pos="776">
          <p15:clr>
            <a:srgbClr val="A4A3A4"/>
          </p15:clr>
        </p15:guide>
        <p15:guide id="14" pos="1411">
          <p15:clr>
            <a:srgbClr val="A4A3A4"/>
          </p15:clr>
        </p15:guide>
        <p15:guide id="15" pos="5287">
          <p15:clr>
            <a:srgbClr val="A4A3A4"/>
          </p15:clr>
        </p15:guide>
        <p15:guide id="16" pos="346">
          <p15:clr>
            <a:srgbClr val="A4A3A4"/>
          </p15:clr>
        </p15:guide>
        <p15:guide id="17" pos="4090">
          <p15:clr>
            <a:srgbClr val="A4A3A4"/>
          </p15:clr>
        </p15:guide>
      </p15:sldGuideLst>
    </p:ext>
    <p:ext uri="{2D200454-40CA-4A62-9FC3-DE9A4176ACB9}">
      <p15:notesGuideLst xmlns:p15="http://schemas.microsoft.com/office/powerpoint/2012/main">
        <p15:guide id="1" orient="horz" pos="2592" userDrawn="1">
          <p15:clr>
            <a:srgbClr val="A4A3A4"/>
          </p15:clr>
        </p15:guide>
        <p15:guide id="2" orient="horz" pos="5542" userDrawn="1">
          <p15:clr>
            <a:srgbClr val="A4A3A4"/>
          </p15:clr>
        </p15:guide>
        <p15:guide id="3" orient="horz" pos="5777" userDrawn="1">
          <p15:clr>
            <a:srgbClr val="A4A3A4"/>
          </p15:clr>
        </p15:guide>
        <p15:guide id="4" pos="286" userDrawn="1">
          <p15:clr>
            <a:srgbClr val="A4A3A4"/>
          </p15:clr>
        </p15:guide>
        <p15:guide id="5" pos="403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049"/>
    <a:srgbClr val="18A3AC"/>
    <a:srgbClr val="178CCB"/>
    <a:srgbClr val="90BD31"/>
    <a:srgbClr val="000000"/>
    <a:srgbClr val="EC1848"/>
    <a:srgbClr val="F48024"/>
    <a:srgbClr val="E8E7DE"/>
    <a:srgbClr val="F5F0D3"/>
    <a:srgbClr val="F7E9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06" autoAdjust="0"/>
    <p:restoredTop sz="84286" autoAdjust="0"/>
  </p:normalViewPr>
  <p:slideViewPr>
    <p:cSldViewPr snapToGrid="0" showGuides="1">
      <p:cViewPr varScale="1">
        <p:scale>
          <a:sx n="142" d="100"/>
          <a:sy n="142" d="100"/>
        </p:scale>
        <p:origin x="896" y="176"/>
      </p:cViewPr>
      <p:guideLst>
        <p:guide orient="horz" pos="789"/>
        <p:guide orient="horz" pos="2608"/>
        <p:guide orient="horz" pos="3024"/>
        <p:guide orient="horz" pos="1637"/>
        <p:guide orient="horz" pos="215"/>
        <p:guide orient="horz" pos="1103"/>
        <p:guide orient="horz" pos="401"/>
        <p:guide orient="horz" pos="2954"/>
        <p:guide orient="horz" pos="173"/>
        <p:guide pos="168"/>
        <p:guide pos="5590"/>
        <p:guide pos="2880"/>
        <p:guide pos="776"/>
        <p:guide pos="1411"/>
        <p:guide pos="5287"/>
        <p:guide pos="346"/>
        <p:guide pos="4090"/>
      </p:guideLst>
    </p:cSldViewPr>
  </p:slideViewPr>
  <p:outlineViewPr>
    <p:cViewPr>
      <p:scale>
        <a:sx n="33" d="100"/>
        <a:sy n="33" d="100"/>
      </p:scale>
      <p:origin x="0" y="0"/>
    </p:cViewPr>
  </p:outlineViewPr>
  <p:notesTextViewPr>
    <p:cViewPr>
      <p:scale>
        <a:sx n="3" d="2"/>
        <a:sy n="3" d="2"/>
      </p:scale>
      <p:origin x="0" y="0"/>
    </p:cViewPr>
  </p:notesTextViewPr>
  <p:sorterViewPr>
    <p:cViewPr>
      <p:scale>
        <a:sx n="71" d="100"/>
        <a:sy n="71" d="100"/>
      </p:scale>
      <p:origin x="0" y="0"/>
    </p:cViewPr>
  </p:sorterViewPr>
  <p:notesViewPr>
    <p:cSldViewPr snapToGrid="0">
      <p:cViewPr>
        <p:scale>
          <a:sx n="108" d="100"/>
          <a:sy n="108" d="100"/>
        </p:scale>
        <p:origin x="3448" y="-384"/>
      </p:cViewPr>
      <p:guideLst>
        <p:guide orient="horz" pos="2592"/>
        <p:guide orient="horz" pos="5542"/>
        <p:guide orient="horz" pos="5777"/>
        <p:guide pos="286"/>
        <p:guide pos="403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la, Eric" userId="7d8138eb-05de-436e-8db8-5515f334ebb4" providerId="ADAL" clId="{BF5AFCF4-7619-DD43-9653-1FA7BF05F8DA}"/>
    <pc:docChg chg="custSel addSld modSld modSection">
      <pc:chgData name="Davila, Eric" userId="7d8138eb-05de-436e-8db8-5515f334ebb4" providerId="ADAL" clId="{BF5AFCF4-7619-DD43-9653-1FA7BF05F8DA}" dt="2023-11-09T18:06:08.290" v="64" actId="20577"/>
      <pc:docMkLst>
        <pc:docMk/>
      </pc:docMkLst>
      <pc:sldChg chg="modSp mod">
        <pc:chgData name="Davila, Eric" userId="7d8138eb-05de-436e-8db8-5515f334ebb4" providerId="ADAL" clId="{BF5AFCF4-7619-DD43-9653-1FA7BF05F8DA}" dt="2023-11-09T18:06:08.290" v="64" actId="20577"/>
        <pc:sldMkLst>
          <pc:docMk/>
          <pc:sldMk cId="697378402" sldId="288"/>
        </pc:sldMkLst>
        <pc:spChg chg="mod">
          <ac:chgData name="Davila, Eric" userId="7d8138eb-05de-436e-8db8-5515f334ebb4" providerId="ADAL" clId="{BF5AFCF4-7619-DD43-9653-1FA7BF05F8DA}" dt="2023-11-09T18:05:39.698" v="1"/>
          <ac:spMkLst>
            <pc:docMk/>
            <pc:sldMk cId="697378402" sldId="288"/>
            <ac:spMk id="7" creationId="{8E2954E3-D1F5-ED44-AFDA-512FBA02A95A}"/>
          </ac:spMkLst>
        </pc:spChg>
        <pc:spChg chg="mod">
          <ac:chgData name="Davila, Eric" userId="7d8138eb-05de-436e-8db8-5515f334ebb4" providerId="ADAL" clId="{BF5AFCF4-7619-DD43-9653-1FA7BF05F8DA}" dt="2023-11-09T18:06:08.290" v="64" actId="20577"/>
          <ac:spMkLst>
            <pc:docMk/>
            <pc:sldMk cId="697378402" sldId="288"/>
            <ac:spMk id="9" creationId="{E14E6A66-0FAE-D346-9194-A8C949B5E56C}"/>
          </ac:spMkLst>
        </pc:spChg>
      </pc:sldChg>
      <pc:sldChg chg="add">
        <pc:chgData name="Davila, Eric" userId="7d8138eb-05de-436e-8db8-5515f334ebb4" providerId="ADAL" clId="{BF5AFCF4-7619-DD43-9653-1FA7BF05F8DA}" dt="2023-11-09T18:05:29.027" v="0" actId="2890"/>
        <pc:sldMkLst>
          <pc:docMk/>
          <pc:sldMk cId="3736784831" sldId="335"/>
        </pc:sldMkLst>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4" name="Straight Connector 43"/>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lide Number Placeholder 6"/>
          <p:cNvSpPr>
            <a:spLocks noGrp="1"/>
          </p:cNvSpPr>
          <p:nvPr>
            <p:ph type="sldNum" sz="quarter" idx="3"/>
          </p:nvPr>
        </p:nvSpPr>
        <p:spPr>
          <a:xfrm>
            <a:off x="403350" y="8880855"/>
            <a:ext cx="281232"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pPr algn="r"/>
            <a:fld id="{111E5896-917A-4035-A860-408E1EC3CD51}" type="slidenum">
              <a:rPr lang="en-US">
                <a:solidFill>
                  <a:srgbClr val="052049"/>
                </a:solidFill>
                <a:latin typeface="Arial" pitchFamily="34" charset="0"/>
                <a:cs typeface="Arial" pitchFamily="34" charset="0"/>
              </a:rPr>
              <a:pPr algn="r"/>
              <a:t>‹#›</a:t>
            </a:fld>
            <a:endParaRPr lang="en-US" dirty="0">
              <a:solidFill>
                <a:srgbClr val="052049"/>
              </a:solidFill>
              <a:latin typeface="Arial" pitchFamily="34" charset="0"/>
              <a:cs typeface="Arial" pitchFamily="34" charset="0"/>
            </a:endParaRPr>
          </a:p>
        </p:txBody>
      </p:sp>
      <p:pic>
        <p:nvPicPr>
          <p:cNvPr id="20" name="Picture 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02407"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2"/>
          </p:nvPr>
        </p:nvSpPr>
        <p:spPr>
          <a:xfrm>
            <a:off x="636536" y="8821324"/>
            <a:ext cx="2971800" cy="131586"/>
          </a:xfrm>
          <a:prstGeom prst="rect">
            <a:avLst/>
          </a:prstGeom>
        </p:spPr>
        <p:txBody>
          <a:bodyPr vert="horz" lIns="91440" tIns="45720" rIns="91440" bIns="45720" rtlCol="0" anchor="t"/>
          <a:lstStyle>
            <a:lvl1pPr algn="l">
              <a:defRPr sz="1200"/>
            </a:lvl1pPr>
          </a:lstStyle>
          <a:p>
            <a:r>
              <a:rPr lang="en-US" sz="800" dirty="0">
                <a:solidFill>
                  <a:srgbClr val="052049"/>
                </a:solidFill>
                <a:latin typeface="+mj-lt"/>
              </a:rPr>
              <a:t>| [footer text here]</a:t>
            </a:r>
          </a:p>
        </p:txBody>
      </p:sp>
    </p:spTree>
    <p:extLst>
      <p:ext uri="{BB962C8B-B14F-4D97-AF65-F5344CB8AC3E}">
        <p14:creationId xmlns:p14="http://schemas.microsoft.com/office/powerpoint/2010/main" val="182832942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12750" y="400050"/>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441268" y="4080297"/>
            <a:ext cx="5961120" cy="4480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29" name="Straight Connector 28"/>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7"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6"/>
          <p:cNvSpPr>
            <a:spLocks noGrp="1"/>
          </p:cNvSpPr>
          <p:nvPr>
            <p:ph type="sldNum" sz="quarter" idx="5"/>
          </p:nvPr>
        </p:nvSpPr>
        <p:spPr>
          <a:xfrm>
            <a:off x="403350" y="8880855"/>
            <a:ext cx="281232"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pPr algn="r"/>
            <a:fld id="{111E5896-917A-4035-A860-408E1EC3CD51}" type="slidenum">
              <a:rPr lang="en-US">
                <a:solidFill>
                  <a:srgbClr val="052049"/>
                </a:solidFill>
                <a:latin typeface="Arial" pitchFamily="34" charset="0"/>
                <a:cs typeface="Arial" pitchFamily="34" charset="0"/>
              </a:rPr>
              <a:pPr algn="r"/>
              <a:t>‹#›</a:t>
            </a:fld>
            <a:endParaRPr lang="en-US" dirty="0">
              <a:solidFill>
                <a:srgbClr val="052049"/>
              </a:solidFill>
              <a:latin typeface="Arial" pitchFamily="34" charset="0"/>
              <a:cs typeface="Arial" pitchFamily="34" charset="0"/>
            </a:endParaRPr>
          </a:p>
        </p:txBody>
      </p:sp>
      <p:sp>
        <p:nvSpPr>
          <p:cNvPr id="10" name="Footer Placeholder 3"/>
          <p:cNvSpPr>
            <a:spLocks noGrp="1"/>
          </p:cNvSpPr>
          <p:nvPr>
            <p:ph type="ftr" sz="quarter" idx="4"/>
          </p:nvPr>
        </p:nvSpPr>
        <p:spPr>
          <a:xfrm>
            <a:off x="636536" y="8821324"/>
            <a:ext cx="2971800" cy="131586"/>
          </a:xfrm>
          <a:prstGeom prst="rect">
            <a:avLst/>
          </a:prstGeom>
        </p:spPr>
        <p:txBody>
          <a:bodyPr vert="horz" lIns="91440" tIns="45720" rIns="91440" bIns="45720" rtlCol="0" anchor="t"/>
          <a:lstStyle>
            <a:lvl1pPr algn="l">
              <a:defRPr sz="1200"/>
            </a:lvl1pPr>
          </a:lstStyle>
          <a:p>
            <a:r>
              <a:rPr lang="en-US" sz="800" dirty="0">
                <a:solidFill>
                  <a:srgbClr val="052049"/>
                </a:solidFill>
                <a:latin typeface="+mj-lt"/>
              </a:rPr>
              <a:t>| [footer text here]</a:t>
            </a:r>
          </a:p>
        </p:txBody>
      </p:sp>
      <p:sp>
        <p:nvSpPr>
          <p:cNvPr id="2" name="Date Placeholder 1"/>
          <p:cNvSpPr>
            <a:spLocks noGrp="1"/>
          </p:cNvSpPr>
          <p:nvPr>
            <p:ph type="dt" idx="1"/>
          </p:nvPr>
        </p:nvSpPr>
        <p:spPr>
          <a:xfrm>
            <a:off x="3884613" y="3"/>
            <a:ext cx="2971800" cy="466725"/>
          </a:xfrm>
          <a:prstGeom prst="rect">
            <a:avLst/>
          </a:prstGeom>
        </p:spPr>
        <p:txBody>
          <a:bodyPr vert="horz" lIns="91440" tIns="45720" rIns="91440" bIns="45720" rtlCol="0"/>
          <a:lstStyle>
            <a:lvl1pPr algn="r">
              <a:defRPr sz="1200"/>
            </a:lvl1pPr>
          </a:lstStyle>
          <a:p>
            <a:fld id="{EF798EC2-7587-174C-8F9B-BEC1CFBF2B9A}" type="datetimeFigureOut">
              <a:rPr lang="en-US" smtClean="0"/>
              <a:t>11/9/23</a:t>
            </a:fld>
            <a:endParaRPr lang="en-US"/>
          </a:p>
        </p:txBody>
      </p:sp>
    </p:spTree>
    <p:extLst>
      <p:ext uri="{BB962C8B-B14F-4D97-AF65-F5344CB8AC3E}">
        <p14:creationId xmlns:p14="http://schemas.microsoft.com/office/powerpoint/2010/main" val="450748310"/>
      </p:ext>
    </p:extLst>
  </p:cSld>
  <p:clrMap bg1="lt1" tx1="dk1" bg2="lt2" tx2="dk2" accent1="accent1" accent2="accent2" accent3="accent3" accent4="accent4" accent5="accent5" accent6="accent6" hlink="hlink" folHlink="folHlink"/>
  <p:hf hdr="0" dt="0"/>
  <p:notesStyle>
    <a:lvl1pPr marL="114300" indent="-114300" algn="l" defTabSz="914400" rtl="0" eaLnBrk="1" latinLnBrk="0" hangingPunct="1">
      <a:spcBef>
        <a:spcPts val="800"/>
      </a:spcBef>
      <a:buClr>
        <a:srgbClr val="178CCB"/>
      </a:buClr>
      <a:buFont typeface="Arial" pitchFamily="34" charset="0"/>
      <a:buChar char="•"/>
      <a:defRPr sz="1200" kern="1200">
        <a:solidFill>
          <a:srgbClr val="052049"/>
        </a:solidFill>
        <a:latin typeface="+mj-lt"/>
        <a:ea typeface="+mn-ea"/>
        <a:cs typeface="Arial" pitchFamily="34" charset="0"/>
      </a:defRPr>
    </a:lvl1pPr>
    <a:lvl2pPr marL="285750" indent="-112713" algn="l" defTabSz="914400" rtl="0" eaLnBrk="1" latinLnBrk="0" hangingPunct="1">
      <a:spcBef>
        <a:spcPts val="200"/>
      </a:spcBef>
      <a:buClr>
        <a:srgbClr val="178CCB"/>
      </a:buClr>
      <a:buFont typeface="Arial" pitchFamily="34" charset="0"/>
      <a:buChar char="•"/>
      <a:defRPr sz="1100" kern="1200">
        <a:solidFill>
          <a:srgbClr val="052049"/>
        </a:solidFill>
        <a:latin typeface="+mj-lt"/>
        <a:ea typeface="+mn-ea"/>
        <a:cs typeface="Arial" pitchFamily="34" charset="0"/>
      </a:defRPr>
    </a:lvl2pPr>
    <a:lvl3pPr marL="403225" indent="-117475" algn="l" defTabSz="914400" rtl="0" eaLnBrk="1" latinLnBrk="0" hangingPunct="1">
      <a:spcBef>
        <a:spcPts val="200"/>
      </a:spcBef>
      <a:buClr>
        <a:srgbClr val="178CCB"/>
      </a:buClr>
      <a:buFont typeface="Arial" pitchFamily="34" charset="0"/>
      <a:buChar char="•"/>
      <a:defRPr sz="1050" kern="1200">
        <a:solidFill>
          <a:srgbClr val="052049"/>
        </a:solidFill>
        <a:latin typeface="+mj-lt"/>
        <a:ea typeface="+mn-ea"/>
        <a:cs typeface="Arial" pitchFamily="34" charset="0"/>
      </a:defRPr>
    </a:lvl3pPr>
    <a:lvl4pPr marL="569913" indent="-112713" algn="l" defTabSz="914400" rtl="0" eaLnBrk="1" latinLnBrk="0" hangingPunct="1">
      <a:spcBef>
        <a:spcPts val="200"/>
      </a:spcBef>
      <a:buClr>
        <a:srgbClr val="178CCB"/>
      </a:buClr>
      <a:buFont typeface="Arial" pitchFamily="34" charset="0"/>
      <a:buChar char="•"/>
      <a:defRPr sz="1050" kern="1200">
        <a:solidFill>
          <a:srgbClr val="052049"/>
        </a:solidFill>
        <a:latin typeface="+mj-lt"/>
        <a:ea typeface="+mn-ea"/>
        <a:cs typeface="Arial" pitchFamily="34" charset="0"/>
      </a:defRPr>
    </a:lvl4pPr>
    <a:lvl5pPr marL="457200" indent="114300" algn="l" defTabSz="914400" rtl="0" eaLnBrk="1" latinLnBrk="0" hangingPunct="1">
      <a:buFont typeface="Arial" pitchFamily="34" charset="0"/>
      <a:buChar char="•"/>
      <a:defRPr sz="105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a:t>
            </a:fld>
            <a:endParaRPr lang="en-US">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p>
        </p:txBody>
      </p:sp>
    </p:spTree>
    <p:extLst>
      <p:ext uri="{BB962C8B-B14F-4D97-AF65-F5344CB8AC3E}">
        <p14:creationId xmlns:p14="http://schemas.microsoft.com/office/powerpoint/2010/main" val="1899860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11</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5694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12</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55351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13</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3538812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Add time of the event</a:t>
            </a:r>
          </a:p>
          <a:p>
            <a:endParaRPr lang="en-US" dirty="0"/>
          </a:p>
        </p:txBody>
      </p:sp>
      <p:sp>
        <p:nvSpPr>
          <p:cNvPr id="4" name="Slide Number Placeholder 3"/>
          <p:cNvSpPr>
            <a:spLocks noGrp="1"/>
          </p:cNvSpPr>
          <p:nvPr>
            <p:ph type="sldNum" sz="quarter" idx="10"/>
          </p:nvPr>
        </p:nvSpPr>
        <p:spPr/>
        <p:txBody>
          <a:bodyPr/>
          <a:lstStyle/>
          <a:p>
            <a:fld id="{69258968-06C3-4076-95A6-0CCAEB17CD8C}" type="slidenum">
              <a:rPr lang="en-US" smtClean="0"/>
              <a:t>14</a:t>
            </a:fld>
            <a:endParaRPr lang="en-US" dirty="0"/>
          </a:p>
        </p:txBody>
      </p:sp>
    </p:spTree>
    <p:extLst>
      <p:ext uri="{BB962C8B-B14F-4D97-AF65-F5344CB8AC3E}">
        <p14:creationId xmlns:p14="http://schemas.microsoft.com/office/powerpoint/2010/main" val="3221848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15</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4144429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template is intended for presentations that are not specific to the PharmD curriculum.</a:t>
            </a:r>
          </a:p>
          <a:p>
            <a:r>
              <a:rPr lang="en-US" dirty="0"/>
              <a:t>Do you need the </a:t>
            </a:r>
            <a:r>
              <a:rPr lang="en-US"/>
              <a:t>PharmD education </a:t>
            </a:r>
            <a:r>
              <a:rPr lang="en-US" dirty="0"/>
              <a:t>template instead? Visit https://</a:t>
            </a:r>
            <a:r>
              <a:rPr lang="en-US" dirty="0" err="1"/>
              <a:t>pharm.ucsf.edu</a:t>
            </a:r>
            <a:r>
              <a:rPr lang="en-US" dirty="0"/>
              <a:t>/present</a:t>
            </a:r>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2</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1392422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template is intended for presentations that are not specific to the PharmD curriculum.</a:t>
            </a:r>
          </a:p>
          <a:p>
            <a:r>
              <a:rPr lang="en-US" dirty="0"/>
              <a:t>Do you need the </a:t>
            </a:r>
            <a:r>
              <a:rPr lang="en-US"/>
              <a:t>PharmD education </a:t>
            </a:r>
            <a:r>
              <a:rPr lang="en-US" dirty="0"/>
              <a:t>template instead? Visit https://</a:t>
            </a:r>
            <a:r>
              <a:rPr lang="en-US" dirty="0" err="1"/>
              <a:t>pharm.ucsf.edu</a:t>
            </a:r>
            <a:r>
              <a:rPr lang="en-US" dirty="0"/>
              <a:t>/present</a:t>
            </a:r>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3</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710624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100" dirty="0"/>
              <a:t>As health professionals and health scientists, our primary concern is to do whatever we can to reduce suffering in the world. Many of us are still struggling to comprehend the atrocities that continue to unfold in Israel and Gaza. </a:t>
            </a:r>
          </a:p>
          <a:p>
            <a:pPr marR="0" algn="l" rtl="0"/>
            <a:r>
              <a:rPr lang="en-US" sz="1100" dirty="0"/>
              <a:t>Let’s have a moment of silence from all present here today, to honor and remember the victims caught in the middle of these appalling attacks. </a:t>
            </a:r>
          </a:p>
          <a:p>
            <a:pPr marL="0" marR="0" indent="0" algn="l" rtl="0">
              <a:buNone/>
            </a:pPr>
            <a:endParaRPr lang="en-US" sz="1100" dirty="0"/>
          </a:p>
          <a:p>
            <a:pPr marR="0" algn="l" rtl="0"/>
            <a:r>
              <a:rPr lang="en-US" sz="1100" dirty="0"/>
              <a:t>By embracing a culture of empathy, we reaffirm our collective commitment to peace and human rights, and reflect the shared values of our diverse community here at UCSF.</a:t>
            </a: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4</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976568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rgbClr val="052049"/>
                </a:solidFill>
                <a:effectLst/>
                <a:latin typeface="+mj-lt"/>
                <a:ea typeface="+mn-ea"/>
                <a:cs typeface="Arial" pitchFamily="34" charset="0"/>
              </a:rPr>
              <a:t>This is National Pharmacy Week and American Pharmacists Month so very appropriate for a Town Hall.</a:t>
            </a:r>
            <a:endParaRPr lang="en-US"/>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6</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350452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7</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1730241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8</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3183432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9</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976495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10</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1268534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7.wmf"/></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Master" Target="../slideMasters/slideMaster2.xml"/><Relationship Id="rId4" Type="http://schemas.openxmlformats.org/officeDocument/2006/relationships/image" Target="../media/image7.w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7.wmf"/></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 White">
    <p:spTree>
      <p:nvGrpSpPr>
        <p:cNvPr id="1" name=""/>
        <p:cNvGrpSpPr/>
        <p:nvPr/>
      </p:nvGrpSpPr>
      <p:grpSpPr>
        <a:xfrm>
          <a:off x="0" y="0"/>
          <a:ext cx="0" cy="0"/>
          <a:chOff x="0" y="0"/>
          <a:chExt cx="0" cy="0"/>
        </a:xfrm>
      </p:grpSpPr>
      <p:sp>
        <p:nvSpPr>
          <p:cNvPr id="23" name="Date Placeholder 4"/>
          <p:cNvSpPr>
            <a:spLocks noGrp="1"/>
          </p:cNvSpPr>
          <p:nvPr>
            <p:ph type="dt" sz="half" idx="2"/>
          </p:nvPr>
        </p:nvSpPr>
        <p:spPr>
          <a:xfrm>
            <a:off x="319200" y="4616418"/>
            <a:ext cx="1925338" cy="178955"/>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pPr/>
              <a:t>11/9/23</a:t>
            </a:fld>
            <a:endParaRPr lang="en-US" dirty="0"/>
          </a:p>
        </p:txBody>
      </p:sp>
      <p:sp>
        <p:nvSpPr>
          <p:cNvPr id="24" name="Text Placeholder 2"/>
          <p:cNvSpPr>
            <a:spLocks noGrp="1"/>
          </p:cNvSpPr>
          <p:nvPr>
            <p:ph type="body" sz="quarter" idx="10" hasCustomPrompt="1"/>
          </p:nvPr>
        </p:nvSpPr>
        <p:spPr>
          <a:xfrm>
            <a:off x="317593" y="410225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25" name="Text Placeholder 3"/>
          <p:cNvSpPr>
            <a:spLocks noGrp="1"/>
          </p:cNvSpPr>
          <p:nvPr>
            <p:ph type="body" sz="quarter" idx="15" hasCustomPrompt="1"/>
          </p:nvPr>
        </p:nvSpPr>
        <p:spPr>
          <a:xfrm>
            <a:off x="302816" y="3185160"/>
            <a:ext cx="6147682" cy="508220"/>
          </a:xfrm>
          <a:prstGeom prst="rect">
            <a:avLst/>
          </a:prstGeom>
        </p:spPr>
        <p:txBody>
          <a:bodyPr>
            <a:noAutofit/>
          </a:bodyPr>
          <a:lstStyle>
            <a:lvl1pPr marL="0" indent="0" algn="l">
              <a:lnSpc>
                <a:spcPct val="100000"/>
              </a:lnSpc>
              <a:buNone/>
              <a:defRPr sz="1600" i="0">
                <a:solidFill>
                  <a:schemeClr val="tx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22" name="Title 15"/>
          <p:cNvSpPr>
            <a:spLocks noGrp="1"/>
          </p:cNvSpPr>
          <p:nvPr>
            <p:ph type="title" hasCustomPrompt="1"/>
          </p:nvPr>
        </p:nvSpPr>
        <p:spPr>
          <a:xfrm>
            <a:off x="299199" y="1878496"/>
            <a:ext cx="6141359" cy="1311963"/>
          </a:xfrm>
          <a:prstGeom prst="rect">
            <a:avLst/>
          </a:prstGeom>
        </p:spPr>
        <p:txBody>
          <a:bodyPr anchor="b">
            <a:noAutofit/>
          </a:bodyPr>
          <a:lstStyle>
            <a:lvl1pPr>
              <a:defRPr sz="3600" baseline="0">
                <a:solidFill>
                  <a:schemeClr val="tx1"/>
                </a:solidFill>
                <a:latin typeface="+mj-lt"/>
              </a:defRPr>
            </a:lvl1pPr>
          </a:lstStyle>
          <a:p>
            <a:r>
              <a:rPr lang="en-US" dirty="0"/>
              <a:t>Title Here</a:t>
            </a:r>
          </a:p>
        </p:txBody>
      </p:sp>
      <p:pic>
        <p:nvPicPr>
          <p:cNvPr id="9" name="Picture 8">
            <a:extLst>
              <a:ext uri="{FF2B5EF4-FFF2-40B4-BE49-F238E27FC236}">
                <a16:creationId xmlns:a16="http://schemas.microsoft.com/office/drawing/2014/main" id="{710C0F63-4A4F-7C4F-8CEF-057F32FE52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9100" y="466987"/>
            <a:ext cx="2075688" cy="556892"/>
          </a:xfrm>
          <a:prstGeom prst="rect">
            <a:avLst/>
          </a:prstGeom>
        </p:spPr>
      </p:pic>
      <p:pic>
        <p:nvPicPr>
          <p:cNvPr id="8" name="Picture 7">
            <a:extLst>
              <a:ext uri="{FF2B5EF4-FFF2-40B4-BE49-F238E27FC236}">
                <a16:creationId xmlns:a16="http://schemas.microsoft.com/office/drawing/2014/main" id="{BA8A5278-EC5F-B841-B8E0-877B5AA583FF}"/>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91525" y="0"/>
            <a:ext cx="482600" cy="1219200"/>
          </a:xfrm>
          <a:prstGeom prst="rect">
            <a:avLst/>
          </a:prstGeom>
        </p:spPr>
      </p:pic>
    </p:spTree>
    <p:extLst>
      <p:ext uri="{BB962C8B-B14F-4D97-AF65-F5344CB8AC3E}">
        <p14:creationId xmlns:p14="http://schemas.microsoft.com/office/powerpoint/2010/main" val="17630735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7" name="TextBox 6">
            <a:extLst>
              <a:ext uri="{C183D7F6-B498-43B3-948B-1728B52AA6E4}">
                <adec:decorative xmlns:adec="http://schemas.microsoft.com/office/drawing/2017/decorative" val="1"/>
              </a:ext>
            </a:extLst>
          </p:cNvPr>
          <p:cNvSpPr txBox="1"/>
          <p:nvPr userDrawn="1"/>
        </p:nvSpPr>
        <p:spPr bwMode="auto">
          <a:xfrm>
            <a:off x="457201" y="198783"/>
            <a:ext cx="1192695" cy="2123658"/>
          </a:xfrm>
          <a:prstGeom prst="rect">
            <a:avLst/>
          </a:prstGeom>
          <a:noFill/>
          <a:ln w="19050" algn="ctr">
            <a:noFill/>
            <a:miter lim="800000"/>
            <a:headEnd/>
            <a:tailEnd/>
          </a:ln>
        </p:spPr>
        <p:txBody>
          <a:bodyPr wrap="square" lIns="0" tIns="0" rIns="0" bIns="0" rtlCol="0">
            <a:spAutoFit/>
          </a:bodyPr>
          <a:lstStyle/>
          <a:p>
            <a:r>
              <a:rPr lang="en-US" sz="13800" b="1" i="0" dirty="0">
                <a:solidFill>
                  <a:srgbClr val="18A3AC"/>
                </a:solidFill>
                <a:latin typeface="+mn-lt"/>
              </a:rPr>
              <a:t>“</a:t>
            </a:r>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4"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rgbClr val="18A3AC"/>
                </a:solidFill>
                <a:latin typeface="+mn-lt"/>
              </a:defRPr>
            </a:lvl1pPr>
          </a:lstStyle>
          <a:p>
            <a:pPr lvl="0"/>
            <a:r>
              <a:rPr lang="en-US" dirty="0"/>
              <a:t>Author’s Name</a:t>
            </a:r>
          </a:p>
        </p:txBody>
      </p:sp>
      <p:sp>
        <p:nvSpPr>
          <p:cNvPr id="15"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rgbClr val="18A3AC"/>
                </a:solidFill>
                <a:latin typeface="+mn-lt"/>
              </a:defRPr>
            </a:lvl1pPr>
          </a:lstStyle>
          <a:p>
            <a:pPr lvl="0"/>
            <a:r>
              <a:rPr lang="en-US" dirty="0"/>
              <a:t>Position Title</a:t>
            </a:r>
          </a:p>
        </p:txBody>
      </p:sp>
    </p:spTree>
    <p:extLst>
      <p:ext uri="{BB962C8B-B14F-4D97-AF65-F5344CB8AC3E}">
        <p14:creationId xmlns:p14="http://schemas.microsoft.com/office/powerpoint/2010/main" val="207338431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7" name="TextBox 6">
            <a:extLst>
              <a:ext uri="{C183D7F6-B498-43B3-948B-1728B52AA6E4}">
                <adec:decorative xmlns:adec="http://schemas.microsoft.com/office/drawing/2017/decorative" val="1"/>
              </a:ext>
            </a:extLst>
          </p:cNvPr>
          <p:cNvSpPr txBox="1"/>
          <p:nvPr userDrawn="1"/>
        </p:nvSpPr>
        <p:spPr bwMode="auto">
          <a:xfrm>
            <a:off x="457201" y="198783"/>
            <a:ext cx="1192695" cy="2123658"/>
          </a:xfrm>
          <a:prstGeom prst="rect">
            <a:avLst/>
          </a:prstGeom>
          <a:noFill/>
          <a:ln w="19050" algn="ctr">
            <a:noFill/>
            <a:miter lim="800000"/>
            <a:headEnd/>
            <a:tailEnd/>
          </a:ln>
        </p:spPr>
        <p:txBody>
          <a:bodyPr wrap="square" lIns="0" tIns="0" rIns="0" bIns="0" rtlCol="0">
            <a:spAutoFit/>
          </a:bodyPr>
          <a:lstStyle/>
          <a:p>
            <a:r>
              <a:rPr lang="en-US" sz="13800" b="1" i="0" dirty="0">
                <a:solidFill>
                  <a:srgbClr val="178CCB"/>
                </a:solidFill>
                <a:latin typeface="+mn-lt"/>
              </a:rPr>
              <a:t>“</a:t>
            </a:r>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2"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rgbClr val="178CCB"/>
                </a:solidFill>
                <a:latin typeface="+mn-lt"/>
              </a:defRPr>
            </a:lvl1pPr>
          </a:lstStyle>
          <a:p>
            <a:pPr lvl="0"/>
            <a:r>
              <a:rPr lang="en-US" dirty="0"/>
              <a:t>Author’s Name</a:t>
            </a:r>
          </a:p>
        </p:txBody>
      </p:sp>
      <p:sp>
        <p:nvSpPr>
          <p:cNvPr id="13"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rgbClr val="178CCB"/>
                </a:solidFill>
                <a:latin typeface="+mn-lt"/>
              </a:defRPr>
            </a:lvl1pPr>
          </a:lstStyle>
          <a:p>
            <a:pPr lvl="0"/>
            <a:r>
              <a:rPr lang="en-US" dirty="0"/>
              <a:t>Position Title</a:t>
            </a:r>
          </a:p>
        </p:txBody>
      </p:sp>
    </p:spTree>
    <p:extLst>
      <p:ext uri="{BB962C8B-B14F-4D97-AF65-F5344CB8AC3E}">
        <p14:creationId xmlns:p14="http://schemas.microsoft.com/office/powerpoint/2010/main" val="6208254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 Navy">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1754765"/>
            <a:ext cx="6593258" cy="1430138"/>
          </a:xfrm>
          <a:prstGeom prst="rect">
            <a:avLst/>
          </a:prstGeom>
        </p:spPr>
        <p:txBody>
          <a:bodyPr anchor="ctr">
            <a:noAutofit/>
          </a:bodyPr>
          <a:lstStyle>
            <a:lvl1pPr>
              <a:defRPr sz="3600" baseline="0">
                <a:latin typeface="+mj-lt"/>
              </a:defRPr>
            </a:lvl1pPr>
          </a:lstStyle>
          <a:p>
            <a:r>
              <a:rPr lang="en-US" dirty="0"/>
              <a:t>Section Header Here</a:t>
            </a:r>
          </a:p>
        </p:txBody>
      </p:sp>
      <p:sp>
        <p:nvSpPr>
          <p:cNvPr id="2" name="Rectangle 1">
            <a:extLst>
              <a:ext uri="{C183D7F6-B498-43B3-948B-1728B52AA6E4}">
                <adec:decorative xmlns:adec="http://schemas.microsoft.com/office/drawing/2017/decorative" val="1"/>
              </a:ext>
            </a:extLst>
          </p:cNvPr>
          <p:cNvSpPr/>
          <p:nvPr userDrawn="1"/>
        </p:nvSpPr>
        <p:spPr bwMode="auto">
          <a:xfrm>
            <a:off x="0" y="1769165"/>
            <a:ext cx="248479" cy="1411357"/>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Tree>
    <p:extLst>
      <p:ext uri="{BB962C8B-B14F-4D97-AF65-F5344CB8AC3E}">
        <p14:creationId xmlns:p14="http://schemas.microsoft.com/office/powerpoint/2010/main" val="111682205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 Teal">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1754765"/>
            <a:ext cx="6593258" cy="1430138"/>
          </a:xfrm>
          <a:prstGeom prst="rect">
            <a:avLst/>
          </a:prstGeom>
        </p:spPr>
        <p:txBody>
          <a:bodyPr anchor="ctr">
            <a:noAutofit/>
          </a:bodyPr>
          <a:lstStyle>
            <a:lvl1pPr>
              <a:defRPr sz="3600" baseline="0">
                <a:solidFill>
                  <a:srgbClr val="18A3AC"/>
                </a:solidFill>
                <a:latin typeface="+mj-lt"/>
              </a:defRPr>
            </a:lvl1pPr>
          </a:lstStyle>
          <a:p>
            <a:r>
              <a:rPr lang="en-US" dirty="0"/>
              <a:t>Section Header Here</a:t>
            </a:r>
          </a:p>
        </p:txBody>
      </p:sp>
      <p:sp>
        <p:nvSpPr>
          <p:cNvPr id="2" name="Rectangle 1">
            <a:extLst>
              <a:ext uri="{C183D7F6-B498-43B3-948B-1728B52AA6E4}">
                <adec:decorative xmlns:adec="http://schemas.microsoft.com/office/drawing/2017/decorative" val="1"/>
              </a:ext>
            </a:extLst>
          </p:cNvPr>
          <p:cNvSpPr/>
          <p:nvPr userDrawn="1"/>
        </p:nvSpPr>
        <p:spPr bwMode="auto">
          <a:xfrm>
            <a:off x="0" y="1769165"/>
            <a:ext cx="248479" cy="1411357"/>
          </a:xfrm>
          <a:prstGeom prst="rect">
            <a:avLst/>
          </a:prstGeom>
          <a:solidFill>
            <a:srgbClr val="18A3AC"/>
          </a:solidFill>
          <a:ln w="19050" algn="ctr">
            <a:noFill/>
            <a:miter lim="800000"/>
            <a:headEnd/>
            <a:tailEnd/>
          </a:ln>
        </p:spPr>
        <p:txBody>
          <a:bodyPr wrap="none" rtlCol="0" anchor="ctr"/>
          <a:lstStyle/>
          <a:p>
            <a:pPr algn="ctr">
              <a:lnSpc>
                <a:spcPct val="90000"/>
              </a:lnSpc>
            </a:pPr>
            <a:endParaRPr lang="en-US" sz="1600" b="1" dirty="0" err="1">
              <a:solidFill>
                <a:schemeClr val="accent2"/>
              </a:solidFill>
              <a:latin typeface="+mj-lt"/>
            </a:endParaRPr>
          </a:p>
        </p:txBody>
      </p:sp>
    </p:spTree>
    <p:extLst>
      <p:ext uri="{BB962C8B-B14F-4D97-AF65-F5344CB8AC3E}">
        <p14:creationId xmlns:p14="http://schemas.microsoft.com/office/powerpoint/2010/main" val="213834255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1754765"/>
            <a:ext cx="6593258" cy="1430138"/>
          </a:xfrm>
          <a:prstGeom prst="rect">
            <a:avLst/>
          </a:prstGeom>
        </p:spPr>
        <p:txBody>
          <a:bodyPr anchor="ctr">
            <a:noAutofit/>
          </a:bodyPr>
          <a:lstStyle>
            <a:lvl1pPr>
              <a:defRPr sz="3600" baseline="0">
                <a:solidFill>
                  <a:srgbClr val="178CCB"/>
                </a:solidFill>
                <a:latin typeface="+mj-lt"/>
              </a:defRPr>
            </a:lvl1pPr>
          </a:lstStyle>
          <a:p>
            <a:r>
              <a:rPr lang="en-US" dirty="0"/>
              <a:t>Section Header Here</a:t>
            </a:r>
          </a:p>
        </p:txBody>
      </p:sp>
      <p:sp>
        <p:nvSpPr>
          <p:cNvPr id="2" name="Rectangle 1">
            <a:extLst>
              <a:ext uri="{C183D7F6-B498-43B3-948B-1728B52AA6E4}">
                <adec:decorative xmlns:adec="http://schemas.microsoft.com/office/drawing/2017/decorative" val="1"/>
              </a:ext>
            </a:extLst>
          </p:cNvPr>
          <p:cNvSpPr/>
          <p:nvPr userDrawn="1"/>
        </p:nvSpPr>
        <p:spPr bwMode="auto">
          <a:xfrm>
            <a:off x="0" y="1769165"/>
            <a:ext cx="248479" cy="1411357"/>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rgbClr val="178CCB"/>
              </a:solidFill>
              <a:latin typeface="+mj-lt"/>
            </a:endParaRPr>
          </a:p>
        </p:txBody>
      </p:sp>
    </p:spTree>
    <p:extLst>
      <p:ext uri="{BB962C8B-B14F-4D97-AF65-F5344CB8AC3E}">
        <p14:creationId xmlns:p14="http://schemas.microsoft.com/office/powerpoint/2010/main" val="68594464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losing with logo – 1">
    <p:bg>
      <p:bgRef idx="1001">
        <a:schemeClr val="bg1"/>
      </p:bgRef>
    </p:bg>
    <p:spTree>
      <p:nvGrpSpPr>
        <p:cNvPr id="1" name=""/>
        <p:cNvGrpSpPr/>
        <p:nvPr/>
      </p:nvGrpSpPr>
      <p:grpSpPr>
        <a:xfrm>
          <a:off x="0" y="0"/>
          <a:ext cx="0" cy="0"/>
          <a:chOff x="0" y="0"/>
          <a:chExt cx="0" cy="0"/>
        </a:xfrm>
      </p:grpSpPr>
      <p:pic>
        <p:nvPicPr>
          <p:cNvPr id="4"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032663"/>
            <a:ext cx="1571041" cy="1025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5AAD7427-59A5-5E43-A406-0C045D5C28C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63975" y="2035175"/>
            <a:ext cx="1577975" cy="1027105"/>
          </a:xfrm>
          <a:prstGeom prst="rect">
            <a:avLst/>
          </a:prstGeom>
        </p:spPr>
      </p:pic>
    </p:spTree>
    <p:extLst>
      <p:ext uri="{BB962C8B-B14F-4D97-AF65-F5344CB8AC3E}">
        <p14:creationId xmlns:p14="http://schemas.microsoft.com/office/powerpoint/2010/main" val="140665537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282" userDrawn="1">
          <p15:clr>
            <a:srgbClr val="FBAE40"/>
          </p15:clr>
        </p15:guide>
        <p15:guide id="2" pos="2434" userDrawn="1">
          <p15:clr>
            <a:srgbClr val="FBAE40"/>
          </p15:clr>
        </p15:guide>
        <p15:guide id="3" orient="horz" pos="1720" userDrawn="1">
          <p15:clr>
            <a:srgbClr val="FBAE40"/>
          </p15:clr>
        </p15:guide>
        <p15:guide id="4" orient="horz" pos="1928" userDrawn="1">
          <p15:clr>
            <a:srgbClr val="FBAE40"/>
          </p15:clr>
        </p15:guide>
        <p15:guide id="5" pos="2980" userDrawn="1">
          <p15:clr>
            <a:srgbClr val="FBAE40"/>
          </p15:clr>
        </p15:guide>
        <p15:guide id="6" pos="342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losing with logo – 2">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FDAEBB-F7A7-D54B-9AAA-07F101F97BE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79850" y="1885950"/>
            <a:ext cx="1371600" cy="1371600"/>
          </a:xfrm>
          <a:prstGeom prst="rect">
            <a:avLst/>
          </a:prstGeom>
        </p:spPr>
      </p:pic>
    </p:spTree>
    <p:extLst>
      <p:ext uri="{BB962C8B-B14F-4D97-AF65-F5344CB8AC3E}">
        <p14:creationId xmlns:p14="http://schemas.microsoft.com/office/powerpoint/2010/main" val="180116723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pos="2444" userDrawn="1">
          <p15:clr>
            <a:srgbClr val="FBAE40"/>
          </p15:clr>
        </p15:guide>
        <p15:guide id="2" pos="3308" userDrawn="1">
          <p15:clr>
            <a:srgbClr val="FBAE40"/>
          </p15:clr>
        </p15:guide>
        <p15:guide id="3" orient="horz" pos="1188" userDrawn="1">
          <p15:clr>
            <a:srgbClr val="FBAE40"/>
          </p15:clr>
        </p15:guide>
        <p15:guide id="4" orient="horz" pos="205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 NavyBlue1">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C85033-62F3-644F-B87F-93580F90CE6B}"/>
              </a:ext>
              <a:ext uri="{C183D7F6-B498-43B3-948B-1728B52AA6E4}">
                <adec:decorative xmlns:adec="http://schemas.microsoft.com/office/drawing/2017/decorative" val="1"/>
              </a:ext>
            </a:extLst>
          </p:cNvPr>
          <p:cNvSpPr/>
          <p:nvPr userDrawn="1"/>
        </p:nvSpPr>
        <p:spPr bwMode="auto">
          <a:xfrm>
            <a:off x="8267700" y="0"/>
            <a:ext cx="876300" cy="250825"/>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8" name="Picture 7">
            <a:extLst>
              <a:ext uri="{FF2B5EF4-FFF2-40B4-BE49-F238E27FC236}">
                <a16:creationId xmlns:a16="http://schemas.microsoft.com/office/drawing/2014/main" id="{D9022C9D-8F97-2E44-BE44-53B2BF3E0B19}"/>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515"/>
          <a:stretch/>
        </p:blipFill>
        <p:spPr>
          <a:xfrm>
            <a:off x="236861" y="247650"/>
            <a:ext cx="8907139" cy="4895850"/>
          </a:xfrm>
          <a:prstGeom prst="rect">
            <a:avLst/>
          </a:prstGeom>
        </p:spPr>
      </p:pic>
      <p:sp>
        <p:nvSpPr>
          <p:cNvPr id="2" name="Rectangle 1">
            <a:extLst>
              <a:ext uri="{C183D7F6-B498-43B3-948B-1728B52AA6E4}">
                <adec:decorative xmlns:adec="http://schemas.microsoft.com/office/drawing/2017/decorative" val="1"/>
              </a:ext>
            </a:extLst>
          </p:cNvPr>
          <p:cNvSpPr/>
          <p:nvPr userDrawn="1"/>
        </p:nvSpPr>
        <p:spPr bwMode="auto">
          <a:xfrm>
            <a:off x="502920" y="0"/>
            <a:ext cx="5666935" cy="4304714"/>
          </a:xfrm>
          <a:prstGeom prst="rect">
            <a:avLst/>
          </a:prstGeom>
          <a:solidFill>
            <a:srgbClr val="052049"/>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sp>
        <p:nvSpPr>
          <p:cNvPr id="12"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9"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20" name="Title 15"/>
          <p:cNvSpPr>
            <a:spLocks noGrp="1"/>
          </p:cNvSpPr>
          <p:nvPr>
            <p:ph type="title" hasCustomPrompt="1"/>
          </p:nvPr>
        </p:nvSpPr>
        <p:spPr>
          <a:xfrm>
            <a:off x="784273" y="1127896"/>
            <a:ext cx="4976447" cy="1311963"/>
          </a:xfrm>
          <a:prstGeom prst="rect">
            <a:avLst/>
          </a:prstGeom>
        </p:spPr>
        <p:txBody>
          <a:bodyPr anchor="b">
            <a:noAutofit/>
          </a:bodyPr>
          <a:lstStyle>
            <a:lvl1pPr>
              <a:defRPr sz="3600" baseline="0">
                <a:solidFill>
                  <a:schemeClr val="bg1"/>
                </a:solidFill>
                <a:latin typeface="+mj-lt"/>
              </a:defRPr>
            </a:lvl1pPr>
          </a:lstStyle>
          <a:p>
            <a:r>
              <a:rPr lang="en-US"/>
              <a:t>Title Here</a:t>
            </a:r>
            <a:endParaRPr lang="en-US" dirty="0"/>
          </a:p>
        </p:txBody>
      </p:sp>
      <p:pic>
        <p:nvPicPr>
          <p:cNvPr id="11" name="Picture 10" descr="UCSF School of Pharmacy.">
            <a:extLst>
              <a:ext uri="{FF2B5EF4-FFF2-40B4-BE49-F238E27FC236}">
                <a16:creationId xmlns:a16="http://schemas.microsoft.com/office/drawing/2014/main" id="{D2D8F5B0-5C4A-9B45-B61B-B5E162DC37D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71083" y="241902"/>
            <a:ext cx="1728216" cy="463668"/>
          </a:xfrm>
          <a:prstGeom prst="rect">
            <a:avLst/>
          </a:prstGeom>
        </p:spPr>
      </p:pic>
    </p:spTree>
    <p:extLst>
      <p:ext uri="{BB962C8B-B14F-4D97-AF65-F5344CB8AC3E}">
        <p14:creationId xmlns:p14="http://schemas.microsoft.com/office/powerpoint/2010/main" val="375286158"/>
      </p:ext>
    </p:extLst>
  </p:cSld>
  <p:clrMapOvr>
    <a:overrideClrMapping bg1="lt1" tx1="dk1" bg2="lt2" tx2="dk2" accent1="accent1" accent2="accent2" accent3="accent3" accent4="accent4" accent5="accent5" accent6="accent6" hlink="hlink" folHlink="folHlink"/>
  </p:clrMapOvr>
  <p:transition>
    <p:fade/>
  </p:transition>
  <p:hf hdr="0"/>
  <p:extLst>
    <p:ext uri="{DCECCB84-F9BA-43D5-87BE-67443E8EF086}">
      <p15:sldGuideLst xmlns:p15="http://schemas.microsoft.com/office/powerpoint/2012/main">
        <p15:guide id="1" orient="horz" pos="156" userDrawn="1">
          <p15:clr>
            <a:srgbClr val="FBAE40"/>
          </p15:clr>
        </p15:guide>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ver – Blue1">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4CAE208-E5DF-A941-852C-555AEAC3C7B6}"/>
              </a:ext>
              <a:ext uri="{C183D7F6-B498-43B3-948B-1728B52AA6E4}">
                <adec:decorative xmlns:adec="http://schemas.microsoft.com/office/drawing/2017/decorative" val="1"/>
              </a:ext>
            </a:extLst>
          </p:cNvPr>
          <p:cNvSpPr/>
          <p:nvPr userDrawn="1"/>
        </p:nvSpPr>
        <p:spPr bwMode="auto">
          <a:xfrm>
            <a:off x="8267700" y="0"/>
            <a:ext cx="876300" cy="247650"/>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7" name="Picture 6" descr="an infant’s hand grasps an adult’s finge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41903" y="241902"/>
            <a:ext cx="8902097" cy="4901598"/>
          </a:xfrm>
          <a:prstGeom prst="rect">
            <a:avLst/>
          </a:prstGeom>
        </p:spPr>
      </p:pic>
      <p:sp>
        <p:nvSpPr>
          <p:cNvPr id="2" name="Rectangle 1">
            <a:extLst>
              <a:ext uri="{C183D7F6-B498-43B3-948B-1728B52AA6E4}">
                <adec:decorative xmlns:adec="http://schemas.microsoft.com/office/drawing/2017/decorative" val="1"/>
              </a:ext>
            </a:extLst>
          </p:cNvPr>
          <p:cNvSpPr/>
          <p:nvPr userDrawn="1"/>
        </p:nvSpPr>
        <p:spPr bwMode="auto">
          <a:xfrm>
            <a:off x="502920" y="0"/>
            <a:ext cx="5666935" cy="430471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sp>
        <p:nvSpPr>
          <p:cNvPr id="10"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7CA65D26-67D5-4CD2-90EC-E629659F24B3}" type="datetime1">
              <a:rPr lang="en-US" smtClean="0"/>
              <a:pPr/>
              <a:t>11/9/23</a:t>
            </a:fld>
            <a:endParaRPr lang="en-US" dirty="0"/>
          </a:p>
        </p:txBody>
      </p:sp>
      <p:sp>
        <p:nvSpPr>
          <p:cNvPr id="12"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9"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20" name="Title 15"/>
          <p:cNvSpPr>
            <a:spLocks noGrp="1"/>
          </p:cNvSpPr>
          <p:nvPr>
            <p:ph type="title" hasCustomPrompt="1"/>
          </p:nvPr>
        </p:nvSpPr>
        <p:spPr>
          <a:xfrm>
            <a:off x="784273" y="1127896"/>
            <a:ext cx="4976447" cy="1311963"/>
          </a:xfrm>
          <a:prstGeom prst="rect">
            <a:avLst/>
          </a:prstGeom>
        </p:spPr>
        <p:txBody>
          <a:bodyPr anchor="b">
            <a:noAutofit/>
          </a:bodyPr>
          <a:lstStyle>
            <a:lvl1pPr>
              <a:defRPr sz="3600" baseline="0">
                <a:solidFill>
                  <a:schemeClr val="bg1"/>
                </a:solidFill>
                <a:latin typeface="+mj-lt"/>
              </a:defRPr>
            </a:lvl1pPr>
          </a:lstStyle>
          <a:p>
            <a:r>
              <a:rPr lang="en-US" dirty="0"/>
              <a:t>Title Here</a:t>
            </a:r>
          </a:p>
        </p:txBody>
      </p:sp>
      <p:pic>
        <p:nvPicPr>
          <p:cNvPr id="11" name="Picture 10" descr="UCSF School of Pharmacy.">
            <a:extLst>
              <a:ext uri="{FF2B5EF4-FFF2-40B4-BE49-F238E27FC236}">
                <a16:creationId xmlns:a16="http://schemas.microsoft.com/office/drawing/2014/main" id="{D2D8F5B0-5C4A-9B45-B61B-B5E162DC37D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71083" y="241902"/>
            <a:ext cx="1728216" cy="463668"/>
          </a:xfrm>
          <a:prstGeom prst="rect">
            <a:avLst/>
          </a:prstGeom>
        </p:spPr>
      </p:pic>
    </p:spTree>
    <p:extLst>
      <p:ext uri="{BB962C8B-B14F-4D97-AF65-F5344CB8AC3E}">
        <p14:creationId xmlns:p14="http://schemas.microsoft.com/office/powerpoint/2010/main" val="362764261"/>
      </p:ext>
    </p:extLst>
  </p:cSld>
  <p:clrMapOvr>
    <a:overrideClrMapping bg1="lt1" tx1="dk1" bg2="lt2" tx2="dk2" accent1="accent1" accent2="accent2" accent3="accent3" accent4="accent4" accent5="accent5" accent6="accent6" hlink="hlink" folHlink="folHlink"/>
  </p:clrMapOvr>
  <p:transition>
    <p:fade/>
  </p:transition>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9029FB4-DEB4-FB40-9F67-1329708ACC33}"/>
              </a:ext>
              <a:ext uri="{C183D7F6-B498-43B3-948B-1728B52AA6E4}">
                <adec:decorative xmlns:adec="http://schemas.microsoft.com/office/drawing/2017/decorative" val="1"/>
              </a:ext>
            </a:extLst>
          </p:cNvPr>
          <p:cNvSpPr/>
          <p:nvPr userDrawn="1"/>
        </p:nvSpPr>
        <p:spPr bwMode="auto">
          <a:xfrm>
            <a:off x="8267700" y="0"/>
            <a:ext cx="876300" cy="247650"/>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3" name="Picture 2" descr="a researcher wearing a lab coat and gloves raises a small object to light near a window."/>
          <p:cNvPicPr>
            <a:picLocks noChangeAspect="1"/>
          </p:cNvPicPr>
          <p:nvPr userDrawn="1"/>
        </p:nvPicPr>
        <p:blipFill rotWithShape="1">
          <a:blip r:embed="rId2" cstate="email">
            <a:extLst>
              <a:ext uri="{28A0092B-C50C-407E-A947-70E740481C1C}">
                <a14:useLocalDpi xmlns:a14="http://schemas.microsoft.com/office/drawing/2010/main"/>
              </a:ext>
            </a:extLst>
          </a:blip>
          <a:srcRect b="-1"/>
          <a:stretch/>
        </p:blipFill>
        <p:spPr>
          <a:xfrm>
            <a:off x="250520" y="244258"/>
            <a:ext cx="8893479" cy="4899242"/>
          </a:xfrm>
          <a:prstGeom prst="rect">
            <a:avLst/>
          </a:prstGeom>
        </p:spPr>
      </p:pic>
      <p:sp>
        <p:nvSpPr>
          <p:cNvPr id="2" name="Rectangle 1">
            <a:extLst>
              <a:ext uri="{C183D7F6-B498-43B3-948B-1728B52AA6E4}">
                <adec:decorative xmlns:adec="http://schemas.microsoft.com/office/drawing/2017/decorative" val="1"/>
              </a:ext>
            </a:extLst>
          </p:cNvPr>
          <p:cNvSpPr/>
          <p:nvPr userDrawn="1"/>
        </p:nvSpPr>
        <p:spPr bwMode="auto">
          <a:xfrm>
            <a:off x="502920" y="0"/>
            <a:ext cx="5666935" cy="430471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sp>
        <p:nvSpPr>
          <p:cNvPr id="13"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7CA65D26-67D5-4CD2-90EC-E629659F24B3}" type="datetime1">
              <a:rPr lang="en-US" smtClean="0"/>
              <a:pPr/>
              <a:t>11/9/23</a:t>
            </a:fld>
            <a:endParaRPr lang="en-US" dirty="0"/>
          </a:p>
        </p:txBody>
      </p:sp>
      <p:sp>
        <p:nvSpPr>
          <p:cNvPr id="9"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21"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20" name="Title 15"/>
          <p:cNvSpPr>
            <a:spLocks noGrp="1"/>
          </p:cNvSpPr>
          <p:nvPr>
            <p:ph type="title" hasCustomPrompt="1"/>
          </p:nvPr>
        </p:nvSpPr>
        <p:spPr>
          <a:xfrm>
            <a:off x="784273" y="1127896"/>
            <a:ext cx="4976447" cy="1311963"/>
          </a:xfrm>
          <a:prstGeom prst="rect">
            <a:avLst/>
          </a:prstGeom>
        </p:spPr>
        <p:txBody>
          <a:bodyPr anchor="b">
            <a:noAutofit/>
          </a:bodyPr>
          <a:lstStyle>
            <a:lvl1pPr>
              <a:defRPr sz="3600" baseline="0">
                <a:solidFill>
                  <a:schemeClr val="bg1"/>
                </a:solidFill>
                <a:latin typeface="+mj-lt"/>
              </a:defRPr>
            </a:lvl1pPr>
          </a:lstStyle>
          <a:p>
            <a:r>
              <a:rPr lang="en-US" dirty="0"/>
              <a:t>Title Here</a:t>
            </a:r>
          </a:p>
        </p:txBody>
      </p:sp>
      <p:pic>
        <p:nvPicPr>
          <p:cNvPr id="11" name="Picture 10" descr="UCSF School of Pharmacy.">
            <a:extLst>
              <a:ext uri="{FF2B5EF4-FFF2-40B4-BE49-F238E27FC236}">
                <a16:creationId xmlns:a16="http://schemas.microsoft.com/office/drawing/2014/main" id="{63713C5A-44CB-B848-A58A-12291944021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71083" y="241902"/>
            <a:ext cx="1728216" cy="463668"/>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Teal">
    <p:bg>
      <p:bgPr>
        <a:solidFill>
          <a:srgbClr val="052049"/>
        </a:solidFill>
        <a:effectLst/>
      </p:bgPr>
    </p:bg>
    <p:spTree>
      <p:nvGrpSpPr>
        <p:cNvPr id="1" name=""/>
        <p:cNvGrpSpPr/>
        <p:nvPr/>
      </p:nvGrpSpPr>
      <p:grpSpPr>
        <a:xfrm>
          <a:off x="0" y="0"/>
          <a:ext cx="0" cy="0"/>
          <a:chOff x="0" y="0"/>
          <a:chExt cx="0" cy="0"/>
        </a:xfrm>
      </p:grpSpPr>
      <p:sp>
        <p:nvSpPr>
          <p:cNvPr id="14" name="Title 15"/>
          <p:cNvSpPr>
            <a:spLocks noGrp="1"/>
          </p:cNvSpPr>
          <p:nvPr>
            <p:ph type="title" hasCustomPrompt="1"/>
          </p:nvPr>
        </p:nvSpPr>
        <p:spPr>
          <a:xfrm>
            <a:off x="299199" y="1878496"/>
            <a:ext cx="6141359" cy="1311963"/>
          </a:xfrm>
          <a:prstGeom prst="rect">
            <a:avLst/>
          </a:prstGeo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4616418"/>
            <a:ext cx="1925338" cy="178955"/>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pPr/>
              <a:t>11/9/23</a:t>
            </a:fld>
            <a:endParaRPr lang="en-US" dirty="0"/>
          </a:p>
        </p:txBody>
      </p:sp>
      <p:sp>
        <p:nvSpPr>
          <p:cNvPr id="17" name="Text Placeholder 3"/>
          <p:cNvSpPr>
            <a:spLocks noGrp="1"/>
          </p:cNvSpPr>
          <p:nvPr>
            <p:ph type="body" sz="quarter" idx="15" hasCustomPrompt="1"/>
          </p:nvPr>
        </p:nvSpPr>
        <p:spPr>
          <a:xfrm>
            <a:off x="302816" y="3185160"/>
            <a:ext cx="6147682" cy="508220"/>
          </a:xfrm>
          <a:prstGeom prst="rect">
            <a:avLst/>
          </a:prstGeom>
        </p:spPr>
        <p:txBody>
          <a:bodyPr>
            <a:noAutofit/>
          </a:bodyPr>
          <a:lstStyle>
            <a:lvl1pPr marL="0" indent="0" algn="l">
              <a:lnSpc>
                <a:spcPct val="100000"/>
              </a:lnSpc>
              <a:buNone/>
              <a:defRPr sz="1600" i="0">
                <a:solidFill>
                  <a:schemeClr val="tx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0" name="Text Placeholder 2"/>
          <p:cNvSpPr>
            <a:spLocks noGrp="1"/>
          </p:cNvSpPr>
          <p:nvPr>
            <p:ph type="body" sz="quarter" idx="10" hasCustomPrompt="1"/>
          </p:nvPr>
        </p:nvSpPr>
        <p:spPr>
          <a:xfrm>
            <a:off x="317593" y="410225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a:extLst>
              <a:ext uri="{FF2B5EF4-FFF2-40B4-BE49-F238E27FC236}">
                <a16:creationId xmlns:a16="http://schemas.microsoft.com/office/drawing/2014/main" id="{FA98BF98-BB3A-4143-9CB7-BC6BE88C49C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9100" y="476627"/>
            <a:ext cx="2075688" cy="556892"/>
          </a:xfrm>
          <a:prstGeom prst="rect">
            <a:avLst/>
          </a:prstGeom>
        </p:spPr>
      </p:pic>
    </p:spTree>
    <p:extLst>
      <p:ext uri="{BB962C8B-B14F-4D97-AF65-F5344CB8AC3E}">
        <p14:creationId xmlns:p14="http://schemas.microsoft.com/office/powerpoint/2010/main" val="53042078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E15F1FF-CEF5-DC40-9303-60FE9EB3E55A}"/>
              </a:ext>
              <a:ext uri="{C183D7F6-B498-43B3-948B-1728B52AA6E4}">
                <adec:decorative xmlns:adec="http://schemas.microsoft.com/office/drawing/2017/decorative" val="1"/>
              </a:ext>
            </a:extLst>
          </p:cNvPr>
          <p:cNvSpPr/>
          <p:nvPr userDrawn="1"/>
        </p:nvSpPr>
        <p:spPr bwMode="auto">
          <a:xfrm>
            <a:off x="8267700" y="0"/>
            <a:ext cx="876300" cy="247650"/>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3" name="Picture 2" descr="endothelial cells."/>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41903" y="241902"/>
            <a:ext cx="8908063" cy="4901598"/>
          </a:xfrm>
          <a:prstGeom prst="rect">
            <a:avLst/>
          </a:prstGeom>
        </p:spPr>
      </p:pic>
      <p:sp>
        <p:nvSpPr>
          <p:cNvPr id="2" name="Rectangle 1">
            <a:extLst>
              <a:ext uri="{C183D7F6-B498-43B3-948B-1728B52AA6E4}">
                <adec:decorative xmlns:adec="http://schemas.microsoft.com/office/drawing/2017/decorative" val="1"/>
              </a:ext>
            </a:extLst>
          </p:cNvPr>
          <p:cNvSpPr/>
          <p:nvPr userDrawn="1"/>
        </p:nvSpPr>
        <p:spPr bwMode="auto">
          <a:xfrm>
            <a:off x="502920" y="0"/>
            <a:ext cx="5666935" cy="430471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sp>
        <p:nvSpPr>
          <p:cNvPr id="13"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7CA65D26-67D5-4CD2-90EC-E629659F24B3}" type="datetime1">
              <a:rPr lang="en-US" smtClean="0"/>
              <a:pPr/>
              <a:t>11/9/23</a:t>
            </a:fld>
            <a:endParaRPr lang="en-US" dirty="0"/>
          </a:p>
        </p:txBody>
      </p:sp>
      <p:sp>
        <p:nvSpPr>
          <p:cNvPr id="10"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9"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20" name="Title 15"/>
          <p:cNvSpPr>
            <a:spLocks noGrp="1"/>
          </p:cNvSpPr>
          <p:nvPr>
            <p:ph type="title" hasCustomPrompt="1"/>
          </p:nvPr>
        </p:nvSpPr>
        <p:spPr>
          <a:xfrm>
            <a:off x="784273" y="1127896"/>
            <a:ext cx="4976447" cy="1311963"/>
          </a:xfrm>
          <a:prstGeom prst="rect">
            <a:avLst/>
          </a:prstGeom>
        </p:spPr>
        <p:txBody>
          <a:bodyPr anchor="b">
            <a:noAutofit/>
          </a:bodyPr>
          <a:lstStyle>
            <a:lvl1pPr>
              <a:defRPr sz="3600" baseline="0">
                <a:solidFill>
                  <a:schemeClr val="bg1"/>
                </a:solidFill>
                <a:latin typeface="+mj-lt"/>
              </a:defRPr>
            </a:lvl1pPr>
          </a:lstStyle>
          <a:p>
            <a:r>
              <a:rPr lang="en-US" dirty="0"/>
              <a:t>Title Here</a:t>
            </a:r>
          </a:p>
        </p:txBody>
      </p:sp>
      <p:pic>
        <p:nvPicPr>
          <p:cNvPr id="11" name="Picture 10" descr="UCSF School of Pharmacy.">
            <a:extLst>
              <a:ext uri="{FF2B5EF4-FFF2-40B4-BE49-F238E27FC236}">
                <a16:creationId xmlns:a16="http://schemas.microsoft.com/office/drawing/2014/main" id="{B992F2C4-EED8-6942-96EB-8770EF5878A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71083" y="241902"/>
            <a:ext cx="1728216" cy="463668"/>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1605D73-7E8F-0A44-BFE7-034ED51EA7CE}"/>
              </a:ext>
              <a:ext uri="{C183D7F6-B498-43B3-948B-1728B52AA6E4}">
                <adec:decorative xmlns:adec="http://schemas.microsoft.com/office/drawing/2017/decorative" val="1"/>
              </a:ext>
            </a:extLst>
          </p:cNvPr>
          <p:cNvSpPr/>
          <p:nvPr userDrawn="1"/>
        </p:nvSpPr>
        <p:spPr bwMode="auto">
          <a:xfrm>
            <a:off x="8267700" y="0"/>
            <a:ext cx="876300" cy="247650"/>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0" name="Picture 9" descr="light and shadows create a pattern of radiating, intersecting lines on the floors and walls of a buildi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41903" y="241902"/>
            <a:ext cx="8902097" cy="4901598"/>
          </a:xfrm>
          <a:prstGeom prst="rect">
            <a:avLst/>
          </a:prstGeom>
        </p:spPr>
      </p:pic>
      <p:sp>
        <p:nvSpPr>
          <p:cNvPr id="2" name="Rectangle 1">
            <a:extLst>
              <a:ext uri="{C183D7F6-B498-43B3-948B-1728B52AA6E4}">
                <adec:decorative xmlns:adec="http://schemas.microsoft.com/office/drawing/2017/decorative" val="1"/>
              </a:ext>
            </a:extLst>
          </p:cNvPr>
          <p:cNvSpPr/>
          <p:nvPr userDrawn="1"/>
        </p:nvSpPr>
        <p:spPr bwMode="auto">
          <a:xfrm>
            <a:off x="502920" y="0"/>
            <a:ext cx="5666935" cy="430471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sp>
        <p:nvSpPr>
          <p:cNvPr id="13"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7CA65D26-67D5-4CD2-90EC-E629659F24B3}" type="datetime1">
              <a:rPr lang="en-US" smtClean="0"/>
              <a:pPr/>
              <a:t>11/9/23</a:t>
            </a:fld>
            <a:endParaRPr lang="en-US" dirty="0"/>
          </a:p>
        </p:txBody>
      </p:sp>
      <p:sp>
        <p:nvSpPr>
          <p:cNvPr id="9"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21"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20" name="Title 15"/>
          <p:cNvSpPr>
            <a:spLocks noGrp="1"/>
          </p:cNvSpPr>
          <p:nvPr>
            <p:ph type="title" hasCustomPrompt="1"/>
          </p:nvPr>
        </p:nvSpPr>
        <p:spPr>
          <a:xfrm>
            <a:off x="784273" y="1127896"/>
            <a:ext cx="4976447" cy="1311963"/>
          </a:xfrm>
          <a:prstGeom prst="rect">
            <a:avLst/>
          </a:prstGeom>
        </p:spPr>
        <p:txBody>
          <a:bodyPr anchor="b">
            <a:noAutofit/>
          </a:bodyPr>
          <a:lstStyle>
            <a:lvl1pPr>
              <a:defRPr sz="3600" baseline="0">
                <a:solidFill>
                  <a:schemeClr val="bg1"/>
                </a:solidFill>
                <a:latin typeface="+mj-lt"/>
              </a:defRPr>
            </a:lvl1pPr>
          </a:lstStyle>
          <a:p>
            <a:r>
              <a:rPr lang="en-US" dirty="0"/>
              <a:t>Title Here</a:t>
            </a:r>
          </a:p>
        </p:txBody>
      </p:sp>
      <p:pic>
        <p:nvPicPr>
          <p:cNvPr id="11" name="Picture 10" descr="UCSF School of Pharmacy.">
            <a:extLst>
              <a:ext uri="{FF2B5EF4-FFF2-40B4-BE49-F238E27FC236}">
                <a16:creationId xmlns:a16="http://schemas.microsoft.com/office/drawing/2014/main" id="{9B885183-29E1-E04F-8A17-8F6EE91BD6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71083" y="241902"/>
            <a:ext cx="1728216" cy="463668"/>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a:extLst>
              <a:ext uri="{C183D7F6-B498-43B3-948B-1728B52AA6E4}">
                <adec:decorative xmlns:adec="http://schemas.microsoft.com/office/drawing/2017/decorative" val="1"/>
              </a:ext>
            </a:extLst>
          </p:cNvPr>
          <p:cNvSpPr/>
          <p:nvPr userDrawn="1"/>
        </p:nvSpPr>
        <p:spPr bwMode="auto">
          <a:xfrm>
            <a:off x="159026" y="4323522"/>
            <a:ext cx="8984974" cy="819978"/>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5" name="Date Placeholder 4"/>
          <p:cNvSpPr>
            <a:spLocks noGrp="1"/>
          </p:cNvSpPr>
          <p:nvPr>
            <p:ph type="dt" sz="half" idx="2"/>
          </p:nvPr>
        </p:nvSpPr>
        <p:spPr>
          <a:xfrm>
            <a:off x="319200" y="4616418"/>
            <a:ext cx="1925338" cy="178955"/>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pPr/>
              <a:t>11/9/23</a:t>
            </a:fld>
            <a:endParaRPr lang="en-US" dirty="0"/>
          </a:p>
        </p:txBody>
      </p:sp>
      <p:sp>
        <p:nvSpPr>
          <p:cNvPr id="8" name="Text Placeholder 2"/>
          <p:cNvSpPr>
            <a:spLocks noGrp="1"/>
          </p:cNvSpPr>
          <p:nvPr>
            <p:ph type="body" sz="quarter" idx="10" hasCustomPrompt="1"/>
          </p:nvPr>
        </p:nvSpPr>
        <p:spPr>
          <a:xfrm>
            <a:off x="317593" y="410225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17" name="Text Placeholder 3"/>
          <p:cNvSpPr>
            <a:spLocks noGrp="1"/>
          </p:cNvSpPr>
          <p:nvPr>
            <p:ph type="body" sz="quarter" idx="15" hasCustomPrompt="1"/>
          </p:nvPr>
        </p:nvSpPr>
        <p:spPr>
          <a:xfrm>
            <a:off x="302816" y="3185160"/>
            <a:ext cx="6147682" cy="508220"/>
          </a:xfrm>
          <a:prstGeom prst="rect">
            <a:avLst/>
          </a:prstGeom>
        </p:spPr>
        <p:txBody>
          <a:bodyPr>
            <a:noAutofit/>
          </a:bodyPr>
          <a:lstStyle>
            <a:lvl1pPr marL="0" indent="0" algn="l">
              <a:lnSpc>
                <a:spcPct val="100000"/>
              </a:lnSpc>
              <a:buNone/>
              <a:defRPr sz="1600" i="0">
                <a:solidFill>
                  <a:schemeClr val="tx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4" name="Title 15"/>
          <p:cNvSpPr>
            <a:spLocks noGrp="1"/>
          </p:cNvSpPr>
          <p:nvPr>
            <p:ph type="title" hasCustomPrompt="1"/>
          </p:nvPr>
        </p:nvSpPr>
        <p:spPr>
          <a:xfrm>
            <a:off x="299199" y="1878496"/>
            <a:ext cx="6141359" cy="1311963"/>
          </a:xfrm>
          <a:prstGeom prst="rect">
            <a:avLst/>
          </a:prstGeom>
        </p:spPr>
        <p:txBody>
          <a:bodyPr anchor="b">
            <a:noAutofit/>
          </a:bodyPr>
          <a:lstStyle>
            <a:lvl1pPr>
              <a:defRPr sz="3600" baseline="0">
                <a:solidFill>
                  <a:schemeClr val="tx1"/>
                </a:solidFill>
                <a:latin typeface="+mj-lt"/>
              </a:defRPr>
            </a:lvl1pPr>
          </a:lstStyle>
          <a:p>
            <a:r>
              <a:rPr lang="en-US" dirty="0"/>
              <a:t>Title Here</a:t>
            </a:r>
          </a:p>
        </p:txBody>
      </p:sp>
      <p:pic>
        <p:nvPicPr>
          <p:cNvPr id="10" name="Picture 9" descr="UCSF School of Pharmacy.">
            <a:extLst>
              <a:ext uri="{FF2B5EF4-FFF2-40B4-BE49-F238E27FC236}">
                <a16:creationId xmlns:a16="http://schemas.microsoft.com/office/drawing/2014/main" id="{4A46467C-9B12-8549-9EE5-1864A97AB81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9100" y="476627"/>
            <a:ext cx="2075688" cy="556892"/>
          </a:xfrm>
          <a:prstGeom prst="rect">
            <a:avLst/>
          </a:prstGeom>
        </p:spPr>
      </p:pic>
    </p:spTree>
    <p:extLst>
      <p:ext uri="{BB962C8B-B14F-4D97-AF65-F5344CB8AC3E}">
        <p14:creationId xmlns:p14="http://schemas.microsoft.com/office/powerpoint/2010/main" val="195633167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7" name="Text Placeholder 3"/>
          <p:cNvSpPr>
            <a:spLocks noGrp="1"/>
          </p:cNvSpPr>
          <p:nvPr>
            <p:ph idx="1"/>
          </p:nvPr>
        </p:nvSpPr>
        <p:spPr>
          <a:xfrm>
            <a:off x="459683" y="1401416"/>
            <a:ext cx="8137665" cy="2932045"/>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p:cNvSpPr>
            <a:spLocks noGrp="1"/>
          </p:cNvSpPr>
          <p:nvPr>
            <p:ph type="body" sz="quarter" idx="15" hasCustomPrompt="1"/>
          </p:nvPr>
        </p:nvSpPr>
        <p:spPr>
          <a:xfrm>
            <a:off x="457202" y="695740"/>
            <a:ext cx="7746998" cy="357809"/>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6" name="Title 15"/>
          <p:cNvSpPr>
            <a:spLocks noGrp="1"/>
          </p:cNvSpPr>
          <p:nvPr>
            <p:ph type="title" hasCustomPrompt="1"/>
          </p:nvPr>
        </p:nvSpPr>
        <p:spPr>
          <a:xfrm>
            <a:off x="453585" y="318750"/>
            <a:ext cx="7750615" cy="458587"/>
          </a:xfrm>
          <a:prstGeom prst="rect">
            <a:avLst/>
          </a:prstGeom>
        </p:spPr>
        <p:txBody>
          <a:bodyPr anchor="b">
            <a:noAutofit/>
          </a:bodyPr>
          <a:lstStyle>
            <a:lvl1pPr>
              <a:defRPr sz="3600">
                <a:latin typeface="+mj-lt"/>
              </a:defRPr>
            </a:lvl1pPr>
          </a:lstStyle>
          <a:p>
            <a:r>
              <a:rPr lang="en-US" dirty="0"/>
              <a:t>Slide Title Here</a:t>
            </a:r>
          </a:p>
        </p:txBody>
      </p:sp>
    </p:spTree>
    <p:extLst>
      <p:ext uri="{BB962C8B-B14F-4D97-AF65-F5344CB8AC3E}">
        <p14:creationId xmlns:p14="http://schemas.microsoft.com/office/powerpoint/2010/main" val="127521621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pos="517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7557461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5" name="Chart Placeholder 2"/>
          <p:cNvSpPr>
            <a:spLocks noGrp="1"/>
          </p:cNvSpPr>
          <p:nvPr>
            <p:ph type="chart" sz="quarter" idx="14"/>
          </p:nvPr>
        </p:nvSpPr>
        <p:spPr>
          <a:xfrm>
            <a:off x="268357" y="352445"/>
            <a:ext cx="8587407" cy="3972812"/>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6289266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9" name="Content Placeholder 3"/>
          <p:cNvSpPr>
            <a:spLocks noGrp="1"/>
          </p:cNvSpPr>
          <p:nvPr>
            <p:ph sz="quarter" idx="19" hasCustomPrompt="1"/>
          </p:nvPr>
        </p:nvSpPr>
        <p:spPr>
          <a:xfrm>
            <a:off x="4790386" y="1420743"/>
            <a:ext cx="3826840" cy="2853083"/>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8" name="Content Placeholder 3"/>
          <p:cNvSpPr>
            <a:spLocks noGrp="1"/>
          </p:cNvSpPr>
          <p:nvPr>
            <p:ph sz="quarter" idx="18" hasCustomPrompt="1"/>
          </p:nvPr>
        </p:nvSpPr>
        <p:spPr>
          <a:xfrm>
            <a:off x="456925" y="1420743"/>
            <a:ext cx="3826840" cy="2853083"/>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5" name="Text Placeholder 3">
            <a:extLst>
              <a:ext uri="{FF2B5EF4-FFF2-40B4-BE49-F238E27FC236}">
                <a16:creationId xmlns:a16="http://schemas.microsoft.com/office/drawing/2014/main" id="{4D17E8A3-81A6-E748-A6FA-B057642A80D6}"/>
              </a:ext>
            </a:extLst>
          </p:cNvPr>
          <p:cNvSpPr>
            <a:spLocks noGrp="1"/>
          </p:cNvSpPr>
          <p:nvPr>
            <p:ph type="body" sz="quarter" idx="15" hasCustomPrompt="1"/>
          </p:nvPr>
        </p:nvSpPr>
        <p:spPr>
          <a:xfrm>
            <a:off x="457202" y="695740"/>
            <a:ext cx="7746998" cy="357809"/>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3" name="Title 15">
            <a:extLst>
              <a:ext uri="{FF2B5EF4-FFF2-40B4-BE49-F238E27FC236}">
                <a16:creationId xmlns:a16="http://schemas.microsoft.com/office/drawing/2014/main" id="{46C7BE93-8ACC-414E-BE57-D7413E16FD1B}"/>
              </a:ext>
            </a:extLst>
          </p:cNvPr>
          <p:cNvSpPr>
            <a:spLocks noGrp="1"/>
          </p:cNvSpPr>
          <p:nvPr>
            <p:ph type="title" hasCustomPrompt="1"/>
          </p:nvPr>
        </p:nvSpPr>
        <p:spPr>
          <a:xfrm>
            <a:off x="453585" y="318750"/>
            <a:ext cx="7750615" cy="458587"/>
          </a:xfrm>
          <a:prstGeom prst="rect">
            <a:avLst/>
          </a:prstGeom>
        </p:spPr>
        <p:txBody>
          <a:bodyPr anchor="b">
            <a:noAutofit/>
          </a:bodyPr>
          <a:lstStyle>
            <a:lvl1pPr>
              <a:defRPr sz="3600">
                <a:latin typeface="+mj-lt"/>
              </a:defRPr>
            </a:lvl1pPr>
          </a:lstStyle>
          <a:p>
            <a:r>
              <a:rPr lang="en-US" dirty="0"/>
              <a:t>Slide Title Here</a:t>
            </a:r>
          </a:p>
        </p:txBody>
      </p:sp>
    </p:spTree>
    <p:extLst>
      <p:ext uri="{BB962C8B-B14F-4D97-AF65-F5344CB8AC3E}">
        <p14:creationId xmlns:p14="http://schemas.microsoft.com/office/powerpoint/2010/main" val="19488187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ext Placeholder 3"/>
          <p:cNvSpPr>
            <a:spLocks noGrp="1"/>
          </p:cNvSpPr>
          <p:nvPr>
            <p:ph idx="1"/>
          </p:nvPr>
        </p:nvSpPr>
        <p:spPr>
          <a:xfrm>
            <a:off x="459683" y="1401416"/>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ext Placeholder 3">
            <a:extLst>
              <a:ext uri="{FF2B5EF4-FFF2-40B4-BE49-F238E27FC236}">
                <a16:creationId xmlns:a16="http://schemas.microsoft.com/office/drawing/2014/main" id="{F4DF139D-BC7E-654E-8B11-20B16E9C7930}"/>
              </a:ext>
            </a:extLst>
          </p:cNvPr>
          <p:cNvSpPr>
            <a:spLocks noGrp="1"/>
          </p:cNvSpPr>
          <p:nvPr>
            <p:ph type="body" sz="quarter" idx="15" hasCustomPrompt="1"/>
          </p:nvPr>
        </p:nvSpPr>
        <p:spPr>
          <a:xfrm>
            <a:off x="457202" y="695740"/>
            <a:ext cx="7753348"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3" name="Title 15">
            <a:extLst>
              <a:ext uri="{FF2B5EF4-FFF2-40B4-BE49-F238E27FC236}">
                <a16:creationId xmlns:a16="http://schemas.microsoft.com/office/drawing/2014/main" id="{68E21D6E-1863-6D44-96ED-6535B5C0C57A}"/>
              </a:ext>
            </a:extLst>
          </p:cNvPr>
          <p:cNvSpPr>
            <a:spLocks noGrp="1"/>
          </p:cNvSpPr>
          <p:nvPr>
            <p:ph type="title" hasCustomPrompt="1"/>
          </p:nvPr>
        </p:nvSpPr>
        <p:spPr>
          <a:xfrm>
            <a:off x="453585" y="318750"/>
            <a:ext cx="7753790" cy="458587"/>
          </a:xfrm>
          <a:prstGeom prst="rect">
            <a:avLst/>
          </a:prstGeom>
        </p:spPr>
        <p:txBody>
          <a:bodyPr anchor="b">
            <a:noAutofit/>
          </a:bodyPr>
          <a:lstStyle>
            <a:lvl1pPr>
              <a:defRPr sz="3600">
                <a:latin typeface="+mj-lt"/>
              </a:defRPr>
            </a:lvl1pPr>
          </a:lstStyle>
          <a:p>
            <a:r>
              <a:rPr lang="en-US" dirty="0"/>
              <a:t>Slide Title Here</a:t>
            </a:r>
          </a:p>
        </p:txBody>
      </p:sp>
    </p:spTree>
    <p:extLst>
      <p:ext uri="{BB962C8B-B14F-4D97-AF65-F5344CB8AC3E}">
        <p14:creationId xmlns:p14="http://schemas.microsoft.com/office/powerpoint/2010/main" val="210365824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6" name="Chart Placeholder 2"/>
          <p:cNvSpPr>
            <a:spLocks noGrp="1"/>
          </p:cNvSpPr>
          <p:nvPr>
            <p:ph type="chart" sz="quarter" idx="14"/>
          </p:nvPr>
        </p:nvSpPr>
        <p:spPr>
          <a:xfrm>
            <a:off x="268357" y="352445"/>
            <a:ext cx="8587407" cy="3972812"/>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122090365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9" name="Content Placeholder 3"/>
          <p:cNvSpPr>
            <a:spLocks noGrp="1"/>
          </p:cNvSpPr>
          <p:nvPr>
            <p:ph sz="quarter" idx="19" hasCustomPrompt="1"/>
          </p:nvPr>
        </p:nvSpPr>
        <p:spPr>
          <a:xfrm>
            <a:off x="4790386" y="1420743"/>
            <a:ext cx="3826840" cy="2853083"/>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8" name="Content Placeholder 3"/>
          <p:cNvSpPr>
            <a:spLocks noGrp="1"/>
          </p:cNvSpPr>
          <p:nvPr>
            <p:ph sz="quarter" idx="18" hasCustomPrompt="1"/>
          </p:nvPr>
        </p:nvSpPr>
        <p:spPr>
          <a:xfrm>
            <a:off x="456925" y="1420743"/>
            <a:ext cx="3826840" cy="2853083"/>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5" name="Text Placeholder 3">
            <a:extLst>
              <a:ext uri="{FF2B5EF4-FFF2-40B4-BE49-F238E27FC236}">
                <a16:creationId xmlns:a16="http://schemas.microsoft.com/office/drawing/2014/main" id="{B085B1B8-2917-CE4D-9577-D5F35E924A77}"/>
              </a:ext>
            </a:extLst>
          </p:cNvPr>
          <p:cNvSpPr>
            <a:spLocks noGrp="1"/>
          </p:cNvSpPr>
          <p:nvPr>
            <p:ph type="body" sz="quarter" idx="15" hasCustomPrompt="1"/>
          </p:nvPr>
        </p:nvSpPr>
        <p:spPr>
          <a:xfrm>
            <a:off x="457202" y="695740"/>
            <a:ext cx="7753348"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3" name="Title 15">
            <a:extLst>
              <a:ext uri="{FF2B5EF4-FFF2-40B4-BE49-F238E27FC236}">
                <a16:creationId xmlns:a16="http://schemas.microsoft.com/office/drawing/2014/main" id="{6AFE32E7-0C25-D64E-9B77-DBCCFB5EF005}"/>
              </a:ext>
            </a:extLst>
          </p:cNvPr>
          <p:cNvSpPr>
            <a:spLocks noGrp="1"/>
          </p:cNvSpPr>
          <p:nvPr>
            <p:ph type="title" hasCustomPrompt="1"/>
          </p:nvPr>
        </p:nvSpPr>
        <p:spPr>
          <a:xfrm>
            <a:off x="453585" y="318750"/>
            <a:ext cx="7753790" cy="458587"/>
          </a:xfrm>
          <a:prstGeom prst="rect">
            <a:avLst/>
          </a:prstGeom>
        </p:spPr>
        <p:txBody>
          <a:bodyPr anchor="b">
            <a:noAutofit/>
          </a:bodyPr>
          <a:lstStyle>
            <a:lvl1pPr>
              <a:defRPr sz="3600">
                <a:latin typeface="+mj-lt"/>
              </a:defRPr>
            </a:lvl1pPr>
          </a:lstStyle>
          <a:p>
            <a:r>
              <a:rPr lang="en-US" dirty="0"/>
              <a:t>Slide Title Here</a:t>
            </a:r>
          </a:p>
        </p:txBody>
      </p:sp>
    </p:spTree>
    <p:extLst>
      <p:ext uri="{BB962C8B-B14F-4D97-AF65-F5344CB8AC3E}">
        <p14:creationId xmlns:p14="http://schemas.microsoft.com/office/powerpoint/2010/main" val="189792787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 – Teal">
    <p:bg>
      <p:bgPr>
        <a:solidFill>
          <a:srgbClr val="18A3AC"/>
        </a:solidFill>
        <a:effectLst/>
      </p:bgPr>
    </p:bg>
    <p:spTree>
      <p:nvGrpSpPr>
        <p:cNvPr id="1" name=""/>
        <p:cNvGrpSpPr/>
        <p:nvPr/>
      </p:nvGrpSpPr>
      <p:grpSpPr>
        <a:xfrm>
          <a:off x="0" y="0"/>
          <a:ext cx="0" cy="0"/>
          <a:chOff x="0" y="0"/>
          <a:chExt cx="0" cy="0"/>
        </a:xfrm>
      </p:grpSpPr>
      <p:sp>
        <p:nvSpPr>
          <p:cNvPr id="14" name="Title 15"/>
          <p:cNvSpPr>
            <a:spLocks noGrp="1"/>
          </p:cNvSpPr>
          <p:nvPr>
            <p:ph type="title" hasCustomPrompt="1"/>
          </p:nvPr>
        </p:nvSpPr>
        <p:spPr>
          <a:xfrm>
            <a:off x="299199" y="1878496"/>
            <a:ext cx="6141359" cy="1311963"/>
          </a:xfrm>
          <a:prstGeom prst="rect">
            <a:avLst/>
          </a:prstGeo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4616418"/>
            <a:ext cx="1925338" cy="178955"/>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pPr/>
              <a:t>11/9/23</a:t>
            </a:fld>
            <a:endParaRPr lang="en-US" dirty="0"/>
          </a:p>
        </p:txBody>
      </p:sp>
      <p:sp>
        <p:nvSpPr>
          <p:cNvPr id="17" name="Text Placeholder 3"/>
          <p:cNvSpPr>
            <a:spLocks noGrp="1"/>
          </p:cNvSpPr>
          <p:nvPr>
            <p:ph type="body" sz="quarter" idx="15" hasCustomPrompt="1"/>
          </p:nvPr>
        </p:nvSpPr>
        <p:spPr>
          <a:xfrm>
            <a:off x="302816" y="3185160"/>
            <a:ext cx="6147682" cy="508220"/>
          </a:xfrm>
          <a:prstGeom prst="rect">
            <a:avLst/>
          </a:prstGeom>
        </p:spPr>
        <p:txBody>
          <a:bodyPr>
            <a:noAutofit/>
          </a:bodyPr>
          <a:lstStyle>
            <a:lvl1pPr marL="0" indent="0" algn="l">
              <a:lnSpc>
                <a:spcPct val="100000"/>
              </a:lnSpc>
              <a:buNone/>
              <a:defRPr sz="1600" i="0">
                <a:solidFill>
                  <a:schemeClr val="tx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0" name="Text Placeholder 2"/>
          <p:cNvSpPr>
            <a:spLocks noGrp="1"/>
          </p:cNvSpPr>
          <p:nvPr>
            <p:ph type="body" sz="quarter" idx="10" hasCustomPrompt="1"/>
          </p:nvPr>
        </p:nvSpPr>
        <p:spPr>
          <a:xfrm>
            <a:off x="317593" y="410225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a:extLst>
              <a:ext uri="{FF2B5EF4-FFF2-40B4-BE49-F238E27FC236}">
                <a16:creationId xmlns:a16="http://schemas.microsoft.com/office/drawing/2014/main" id="{FA98BF98-BB3A-4143-9CB7-BC6BE88C49C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9100" y="476627"/>
            <a:ext cx="2075688" cy="556892"/>
          </a:xfrm>
          <a:prstGeom prst="rect">
            <a:avLst/>
          </a:prstGeom>
        </p:spPr>
      </p:pic>
      <p:pic>
        <p:nvPicPr>
          <p:cNvPr id="8" name="Picture 7">
            <a:extLst>
              <a:ext uri="{FF2B5EF4-FFF2-40B4-BE49-F238E27FC236}">
                <a16:creationId xmlns:a16="http://schemas.microsoft.com/office/drawing/2014/main" id="{BFB17F9D-DE7A-B947-8B55-D46CC4C6011C}"/>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91525" y="0"/>
            <a:ext cx="482600" cy="1219200"/>
          </a:xfrm>
          <a:prstGeom prst="rect">
            <a:avLst/>
          </a:prstGeom>
        </p:spPr>
      </p:pic>
    </p:spTree>
    <p:extLst>
      <p:ext uri="{BB962C8B-B14F-4D97-AF65-F5344CB8AC3E}">
        <p14:creationId xmlns:p14="http://schemas.microsoft.com/office/powerpoint/2010/main" val="7596598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11"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
        <p:nvSpPr>
          <p:cNvPr id="10"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1"/>
            <a:ext cx="1073426" cy="1182754"/>
          </a:xfrm>
          <a:prstGeom prst="rect">
            <a:avLst/>
          </a:prstGeom>
          <a:solidFill>
            <a:srgbClr val="178CCB"/>
          </a:solidFill>
          <a:ln w="19050" algn="ctr">
            <a:noFill/>
            <a:miter lim="800000"/>
            <a:headEnd/>
            <a:tailEnd/>
          </a:ln>
        </p:spPr>
        <p:txBody>
          <a:bodyPr wrap="none" rtlCol="0" anchor="ctr"/>
          <a:lstStyle/>
          <a:p>
            <a:pPr algn="ctr">
              <a:lnSpc>
                <a:spcPct val="90000"/>
              </a:lnSpc>
            </a:pPr>
            <a:endParaRPr lang="en-US" sz="1600" b="1" dirty="0" err="1">
              <a:solidFill>
                <a:srgbClr val="90BD31"/>
              </a:solidFill>
              <a:latin typeface="+mj-lt"/>
            </a:endParaRPr>
          </a:p>
        </p:txBody>
      </p:sp>
      <p:sp>
        <p:nvSpPr>
          <p:cNvPr id="12" name="TextBox 11"/>
          <p:cNvSpPr txBox="1"/>
          <p:nvPr userDrawn="1"/>
        </p:nvSpPr>
        <p:spPr bwMode="auto">
          <a:xfrm>
            <a:off x="437321" y="12971"/>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11"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rgbClr val="18A3AC"/>
                </a:solidFill>
                <a:latin typeface="+mn-lt"/>
              </a:defRPr>
            </a:lvl1pPr>
          </a:lstStyle>
          <a:p>
            <a:pPr lvl="0"/>
            <a:r>
              <a:rPr lang="en-US" dirty="0"/>
              <a:t>Position Title</a:t>
            </a:r>
          </a:p>
        </p:txBody>
      </p:sp>
      <p:sp>
        <p:nvSpPr>
          <p:cNvPr id="10"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rgbClr val="18A3AC"/>
                </a:solidFill>
                <a:latin typeface="+mn-lt"/>
              </a:defRPr>
            </a:lvl1pPr>
          </a:lstStyle>
          <a:p>
            <a:pPr lvl="0"/>
            <a:r>
              <a:rPr lang="en-US" dirty="0"/>
              <a:t>Author’s Name</a:t>
            </a:r>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1"/>
            <a:ext cx="1073426" cy="1182754"/>
          </a:xfrm>
          <a:prstGeom prst="rect">
            <a:avLst/>
          </a:prstGeom>
          <a:solidFill>
            <a:srgbClr val="18A3AC"/>
          </a:solidFill>
          <a:ln w="19050" algn="ctr">
            <a:noFill/>
            <a:miter lim="800000"/>
            <a:headEnd/>
            <a:tailEnd/>
          </a:ln>
        </p:spPr>
        <p:txBody>
          <a:bodyPr wrap="none" rtlCol="0" anchor="ctr"/>
          <a:lstStyle/>
          <a:p>
            <a:pPr algn="ctr">
              <a:lnSpc>
                <a:spcPct val="90000"/>
              </a:lnSpc>
            </a:pPr>
            <a:endParaRPr lang="en-US" sz="1600" b="1" dirty="0" err="1">
              <a:solidFill>
                <a:srgbClr val="90BD31"/>
              </a:solidFill>
              <a:latin typeface="+mj-lt"/>
            </a:endParaRPr>
          </a:p>
        </p:txBody>
      </p:sp>
      <p:sp>
        <p:nvSpPr>
          <p:cNvPr id="12" name="TextBox 11"/>
          <p:cNvSpPr txBox="1"/>
          <p:nvPr userDrawn="1"/>
        </p:nvSpPr>
        <p:spPr bwMode="auto">
          <a:xfrm>
            <a:off x="434627" y="9144"/>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11"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
        <p:nvSpPr>
          <p:cNvPr id="10"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1"/>
            <a:ext cx="1073426" cy="1182754"/>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a:solidFill>
                <a:srgbClr val="90BD31"/>
              </a:solidFill>
              <a:latin typeface="+mj-lt"/>
            </a:endParaRPr>
          </a:p>
        </p:txBody>
      </p:sp>
      <p:sp>
        <p:nvSpPr>
          <p:cNvPr id="12" name="TextBox 11"/>
          <p:cNvSpPr txBox="1"/>
          <p:nvPr userDrawn="1"/>
        </p:nvSpPr>
        <p:spPr bwMode="auto">
          <a:xfrm>
            <a:off x="434627" y="0"/>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14" name="Rectangle 13"/>
          <p:cNvSpPr/>
          <p:nvPr userDrawn="1"/>
        </p:nvSpPr>
        <p:spPr bwMode="auto">
          <a:xfrm>
            <a:off x="0" y="1772718"/>
            <a:ext cx="7051729" cy="1411357"/>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5" name="Title 15"/>
          <p:cNvSpPr>
            <a:spLocks noGrp="1"/>
          </p:cNvSpPr>
          <p:nvPr>
            <p:ph type="title" hasCustomPrompt="1"/>
          </p:nvPr>
        </p:nvSpPr>
        <p:spPr>
          <a:xfrm>
            <a:off x="453585" y="1919439"/>
            <a:ext cx="6435412" cy="1107896"/>
          </a:xfrm>
          <a:prstGeom prst="rect">
            <a:avLst/>
          </a:prstGeo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6" name="Rectangle 5"/>
          <p:cNvSpPr/>
          <p:nvPr userDrawn="1"/>
        </p:nvSpPr>
        <p:spPr bwMode="auto">
          <a:xfrm>
            <a:off x="0" y="1772718"/>
            <a:ext cx="7051729" cy="1411357"/>
          </a:xfrm>
          <a:prstGeom prst="rect">
            <a:avLst/>
          </a:prstGeom>
          <a:solidFill>
            <a:srgbClr val="18A3AC"/>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8" name="Title 15"/>
          <p:cNvSpPr>
            <a:spLocks noGrp="1"/>
          </p:cNvSpPr>
          <p:nvPr>
            <p:ph type="title" hasCustomPrompt="1"/>
          </p:nvPr>
        </p:nvSpPr>
        <p:spPr>
          <a:xfrm>
            <a:off x="453585" y="1919439"/>
            <a:ext cx="6435412" cy="1107896"/>
          </a:xfrm>
          <a:prstGeom prst="rect">
            <a:avLst/>
          </a:prstGeo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6" name="Rectangle 5"/>
          <p:cNvSpPr/>
          <p:nvPr userDrawn="1"/>
        </p:nvSpPr>
        <p:spPr bwMode="auto">
          <a:xfrm>
            <a:off x="0" y="1772718"/>
            <a:ext cx="7051729" cy="1411357"/>
          </a:xfrm>
          <a:prstGeom prst="rect">
            <a:avLst/>
          </a:prstGeom>
          <a:solidFill>
            <a:srgbClr val="90BD3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7" name="Title 15"/>
          <p:cNvSpPr>
            <a:spLocks noGrp="1"/>
          </p:cNvSpPr>
          <p:nvPr>
            <p:ph type="title" hasCustomPrompt="1"/>
          </p:nvPr>
        </p:nvSpPr>
        <p:spPr>
          <a:xfrm>
            <a:off x="453585" y="1919439"/>
            <a:ext cx="6435412" cy="1107896"/>
          </a:xfrm>
          <a:prstGeom prst="rect">
            <a:avLst/>
          </a:prstGeo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2" descr="UCSF · University of California San Francisco.">
            <a:extLst>
              <a:ext uri="{FF2B5EF4-FFF2-40B4-BE49-F238E27FC236}">
                <a16:creationId xmlns:a16="http://schemas.microsoft.com/office/drawing/2014/main" id="{7642EC81-8332-1841-B52E-36970D533A5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63975" y="2035175"/>
            <a:ext cx="1575547" cy="1025525"/>
          </a:xfrm>
          <a:prstGeom prst="rect">
            <a:avLst/>
          </a:prstGeom>
        </p:spPr>
      </p:pic>
    </p:spTree>
    <p:extLst>
      <p:ext uri="{BB962C8B-B14F-4D97-AF65-F5344CB8AC3E}">
        <p14:creationId xmlns:p14="http://schemas.microsoft.com/office/powerpoint/2010/main" val="19242826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descr="UCSF.">
            <a:extLst>
              <a:ext uri="{FF2B5EF4-FFF2-40B4-BE49-F238E27FC236}">
                <a16:creationId xmlns:a16="http://schemas.microsoft.com/office/drawing/2014/main" id="{8B8629F2-01BE-F34A-89F7-754AC82A3E0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79850" y="1885950"/>
            <a:ext cx="1371600" cy="1371600"/>
          </a:xfrm>
          <a:prstGeom prst="rect">
            <a:avLst/>
          </a:prstGeom>
        </p:spPr>
      </p:pic>
    </p:spTree>
    <p:extLst>
      <p:ext uri="{BB962C8B-B14F-4D97-AF65-F5344CB8AC3E}">
        <p14:creationId xmlns:p14="http://schemas.microsoft.com/office/powerpoint/2010/main" val="136763842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12" name="Picture 11" descr="a researcher wearing a lab coat and gloves inspects a colorful sample tray."/>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149580" y="0"/>
            <a:ext cx="2994420" cy="2015504"/>
          </a:xfrm>
          <a:prstGeom prst="rect">
            <a:avLst/>
          </a:prstGeom>
        </p:spPr>
      </p:pic>
      <p:pic>
        <p:nvPicPr>
          <p:cNvPr id="5" name="Picture 4" descr="aerial view of UCSF Mission Bay with San Francisco and the Bay Bridge in the background."/>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388949"/>
            <a:ext cx="6149580" cy="3754552"/>
          </a:xfrm>
          <a:prstGeom prst="rect">
            <a:avLst/>
          </a:prstGeom>
        </p:spPr>
      </p:pic>
      <p:pic>
        <p:nvPicPr>
          <p:cNvPr id="9" name="Picture 8" descr="UCSF.">
            <a:extLst>
              <a:ext uri="{FF2B5EF4-FFF2-40B4-BE49-F238E27FC236}">
                <a16:creationId xmlns:a16="http://schemas.microsoft.com/office/drawing/2014/main" id="{9B191A8E-EEC8-6940-B9AC-362020E1859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149580" y="2016125"/>
            <a:ext cx="1616075" cy="1616075"/>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288" userDrawn="1">
          <p15:clr>
            <a:srgbClr val="FBAE40"/>
          </p15:clr>
        </p15:guide>
        <p15:guide id="2" pos="4892"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17" name="Picture 16" descr="three women holding markers read a whiteboard while one speaks and gestures."/>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756753" cy="2015504"/>
          </a:xfrm>
          <a:prstGeom prst="rect">
            <a:avLst/>
          </a:prstGeom>
        </p:spPr>
      </p:pic>
      <p:pic>
        <p:nvPicPr>
          <p:cNvPr id="23" name="Picture 22" descr="aerial view of UCSF Parnassus with Mount Sutro, Sutro Tower, and San Francisco surrounding it."/>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756754" y="1257300"/>
            <a:ext cx="6387246" cy="3886199"/>
          </a:xfrm>
          <a:prstGeom prst="rect">
            <a:avLst/>
          </a:prstGeom>
        </p:spPr>
      </p:pic>
      <p:pic>
        <p:nvPicPr>
          <p:cNvPr id="5" name="Picture 4" descr="UCSF.">
            <a:extLst>
              <a:ext uri="{FF2B5EF4-FFF2-40B4-BE49-F238E27FC236}">
                <a16:creationId xmlns:a16="http://schemas.microsoft.com/office/drawing/2014/main" id="{A6B104DF-8CD0-414F-9C4F-CC3E5008CB0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40678" y="2016125"/>
            <a:ext cx="1616075" cy="1616075"/>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 Blue">
    <p:bg>
      <p:bgPr>
        <a:solidFill>
          <a:srgbClr val="178CCB"/>
        </a:solidFill>
        <a:effectLst/>
      </p:bgPr>
    </p:bg>
    <p:spTree>
      <p:nvGrpSpPr>
        <p:cNvPr id="1" name=""/>
        <p:cNvGrpSpPr/>
        <p:nvPr/>
      </p:nvGrpSpPr>
      <p:grpSpPr>
        <a:xfrm>
          <a:off x="0" y="0"/>
          <a:ext cx="0" cy="0"/>
          <a:chOff x="0" y="0"/>
          <a:chExt cx="0" cy="0"/>
        </a:xfrm>
      </p:grpSpPr>
      <p:sp>
        <p:nvSpPr>
          <p:cNvPr id="14" name="Title 15"/>
          <p:cNvSpPr>
            <a:spLocks noGrp="1"/>
          </p:cNvSpPr>
          <p:nvPr>
            <p:ph type="title" hasCustomPrompt="1"/>
          </p:nvPr>
        </p:nvSpPr>
        <p:spPr>
          <a:xfrm>
            <a:off x="299199" y="1878496"/>
            <a:ext cx="6141359" cy="1311963"/>
          </a:xfrm>
          <a:prstGeom prst="rect">
            <a:avLst/>
          </a:prstGeo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4616418"/>
            <a:ext cx="1925338" cy="178955"/>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pPr/>
              <a:t>11/9/23</a:t>
            </a:fld>
            <a:endParaRPr lang="en-US" dirty="0"/>
          </a:p>
        </p:txBody>
      </p:sp>
      <p:sp>
        <p:nvSpPr>
          <p:cNvPr id="17" name="Text Placeholder 3"/>
          <p:cNvSpPr>
            <a:spLocks noGrp="1"/>
          </p:cNvSpPr>
          <p:nvPr>
            <p:ph type="body" sz="quarter" idx="15" hasCustomPrompt="1"/>
          </p:nvPr>
        </p:nvSpPr>
        <p:spPr>
          <a:xfrm>
            <a:off x="302816" y="3185160"/>
            <a:ext cx="6147682" cy="508220"/>
          </a:xfrm>
          <a:prstGeom prst="rect">
            <a:avLst/>
          </a:prstGeom>
        </p:spPr>
        <p:txBody>
          <a:bodyPr>
            <a:noAutofit/>
          </a:bodyPr>
          <a:lstStyle>
            <a:lvl1pPr marL="0" indent="0" algn="l">
              <a:lnSpc>
                <a:spcPct val="100000"/>
              </a:lnSpc>
              <a:buNone/>
              <a:defRPr sz="1600" i="0">
                <a:solidFill>
                  <a:schemeClr val="tx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0" name="Text Placeholder 2"/>
          <p:cNvSpPr>
            <a:spLocks noGrp="1"/>
          </p:cNvSpPr>
          <p:nvPr>
            <p:ph type="body" sz="quarter" idx="10" hasCustomPrompt="1"/>
          </p:nvPr>
        </p:nvSpPr>
        <p:spPr>
          <a:xfrm>
            <a:off x="317593" y="410225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a:extLst>
              <a:ext uri="{FF2B5EF4-FFF2-40B4-BE49-F238E27FC236}">
                <a16:creationId xmlns:a16="http://schemas.microsoft.com/office/drawing/2014/main" id="{C79806FD-A674-3141-A480-C9E6861701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9100" y="476627"/>
            <a:ext cx="2075688" cy="556892"/>
          </a:xfrm>
          <a:prstGeom prst="rect">
            <a:avLst/>
          </a:prstGeom>
        </p:spPr>
      </p:pic>
      <p:pic>
        <p:nvPicPr>
          <p:cNvPr id="8" name="Picture 7">
            <a:extLst>
              <a:ext uri="{FF2B5EF4-FFF2-40B4-BE49-F238E27FC236}">
                <a16:creationId xmlns:a16="http://schemas.microsoft.com/office/drawing/2014/main" id="{EDD6C0DF-705A-8F44-9283-A687E5973100}"/>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91525" y="0"/>
            <a:ext cx="482600" cy="1219200"/>
          </a:xfrm>
          <a:prstGeom prst="rect">
            <a:avLst/>
          </a:prstGeom>
        </p:spPr>
      </p:pic>
    </p:spTree>
    <p:extLst>
      <p:ext uri="{BB962C8B-B14F-4D97-AF65-F5344CB8AC3E}">
        <p14:creationId xmlns:p14="http://schemas.microsoft.com/office/powerpoint/2010/main" val="153013394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8" name="Picture 7" descr="close-up of the hands of a dark-skinned medical provider taking the pulse and holding the hand of a light-skinned patient."/>
          <p:cNvPicPr>
            <a:picLocks noChangeAspect="1"/>
          </p:cNvPicPr>
          <p:nvPr userDrawn="1"/>
        </p:nvPicPr>
        <p:blipFill rotWithShape="1">
          <a:blip r:embed="rId2" cstate="email">
            <a:extLst>
              <a:ext uri="{28A0092B-C50C-407E-A947-70E740481C1C}">
                <a14:useLocalDpi xmlns:a14="http://schemas.microsoft.com/office/drawing/2010/main"/>
              </a:ext>
            </a:extLst>
          </a:blip>
          <a:srcRect b="-1"/>
          <a:stretch/>
        </p:blipFill>
        <p:spPr>
          <a:xfrm>
            <a:off x="0" y="0"/>
            <a:ext cx="2760609" cy="2015504"/>
          </a:xfrm>
          <a:prstGeom prst="rect">
            <a:avLst/>
          </a:prstGeom>
        </p:spPr>
      </p:pic>
      <p:pic>
        <p:nvPicPr>
          <p:cNvPr id="12" name="Picture 11" descr="aerial view of UCSF Parnassus with Mount Sutro, Sutro Tower, and San Francisco surrounding it."/>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756754" y="1257300"/>
            <a:ext cx="6387246" cy="3886199"/>
          </a:xfrm>
          <a:prstGeom prst="rect">
            <a:avLst/>
          </a:prstGeom>
        </p:spPr>
      </p:pic>
      <p:pic>
        <p:nvPicPr>
          <p:cNvPr id="5" name="Picture 4" descr="UCSF.">
            <a:extLst>
              <a:ext uri="{FF2B5EF4-FFF2-40B4-BE49-F238E27FC236}">
                <a16:creationId xmlns:a16="http://schemas.microsoft.com/office/drawing/2014/main" id="{DEC776A3-0F0E-7E49-AC6F-FD89BE6F79F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40678" y="2016125"/>
            <a:ext cx="1616075" cy="1616075"/>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3169" y="359542"/>
            <a:ext cx="7833582" cy="488024"/>
          </a:xfrm>
          <a:prstGeom prst="rect">
            <a:avLst/>
          </a:prstGeom>
        </p:spPr>
        <p:txBody>
          <a:bodyPr/>
          <a:lstStyle>
            <a:lvl1pPr algn="l">
              <a:defRPr sz="2100" b="1">
                <a:solidFill>
                  <a:schemeClr val="bg2"/>
                </a:solidFill>
              </a:defRPr>
            </a:lvl1pPr>
          </a:lstStyle>
          <a:p>
            <a:r>
              <a:rPr lang="en-US" dirty="0"/>
              <a:t>Click to edit Master title style</a:t>
            </a:r>
          </a:p>
        </p:txBody>
      </p:sp>
      <p:sp>
        <p:nvSpPr>
          <p:cNvPr id="7" name="Content Placeholder 6"/>
          <p:cNvSpPr>
            <a:spLocks noGrp="1"/>
          </p:cNvSpPr>
          <p:nvPr>
            <p:ph sz="quarter" idx="10"/>
          </p:nvPr>
        </p:nvSpPr>
        <p:spPr>
          <a:xfrm>
            <a:off x="460516" y="1109562"/>
            <a:ext cx="7826235" cy="35581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72450" y="4000500"/>
            <a:ext cx="914402" cy="646940"/>
          </a:xfrm>
          <a:prstGeom prst="rect">
            <a:avLst/>
          </a:prstGeom>
        </p:spPr>
      </p:pic>
      <p:sp>
        <p:nvSpPr>
          <p:cNvPr id="6" name="TextBox 5"/>
          <p:cNvSpPr txBox="1"/>
          <p:nvPr userDrawn="1"/>
        </p:nvSpPr>
        <p:spPr>
          <a:xfrm>
            <a:off x="8782474" y="4894049"/>
            <a:ext cx="325730" cy="230832"/>
          </a:xfrm>
          <a:prstGeom prst="rect">
            <a:avLst/>
          </a:prstGeom>
          <a:noFill/>
        </p:spPr>
        <p:txBody>
          <a:bodyPr wrap="none" rtlCol="0">
            <a:spAutoFit/>
          </a:bodyPr>
          <a:lstStyle/>
          <a:p>
            <a:fld id="{1B6C685C-A35F-447B-B7B2-A6544A1A3C46}" type="slidenum">
              <a:rPr lang="en-US" sz="900" smtClean="0">
                <a:solidFill>
                  <a:schemeClr val="bg1"/>
                </a:solidFill>
                <a:latin typeface="Arial" panose="020B0604020202020204" pitchFamily="34" charset="0"/>
                <a:cs typeface="Arial" panose="020B0604020202020204" pitchFamily="34" charset="0"/>
              </a:rPr>
              <a:t>‹#›</a:t>
            </a:fld>
            <a:endParaRPr lang="en-US" sz="9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8247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767742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571306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5" name="Text Placeholder 3"/>
          <p:cNvSpPr>
            <a:spLocks noGrp="1"/>
          </p:cNvSpPr>
          <p:nvPr>
            <p:ph idx="1"/>
          </p:nvPr>
        </p:nvSpPr>
        <p:spPr>
          <a:xfrm>
            <a:off x="459683" y="1401416"/>
            <a:ext cx="8137665" cy="293204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5">
            <a:extLst>
              <a:ext uri="{FF2B5EF4-FFF2-40B4-BE49-F238E27FC236}">
                <a16:creationId xmlns:a16="http://schemas.microsoft.com/office/drawing/2014/main" id="{6C16609F-8909-F746-B061-9392242D748A}"/>
              </a:ext>
            </a:extLst>
          </p:cNvPr>
          <p:cNvSpPr>
            <a:spLocks noGrp="1"/>
          </p:cNvSpPr>
          <p:nvPr>
            <p:ph type="title" hasCustomPrompt="1"/>
          </p:nvPr>
        </p:nvSpPr>
        <p:spPr>
          <a:xfrm>
            <a:off x="453585" y="318750"/>
            <a:ext cx="7753790" cy="458587"/>
          </a:xfrm>
          <a:prstGeom prst="rect">
            <a:avLst/>
          </a:prstGeom>
        </p:spPr>
        <p:txBody>
          <a:bodyPr anchor="b">
            <a:noAutofit/>
          </a:bodyPr>
          <a:lstStyle>
            <a:lvl1pPr>
              <a:defRPr sz="3600">
                <a:latin typeface="+mj-lt"/>
              </a:defRPr>
            </a:lvl1pPr>
          </a:lstStyle>
          <a:p>
            <a:r>
              <a:rPr lang="en-US" dirty="0"/>
              <a:t>Slide Title Here</a:t>
            </a:r>
          </a:p>
        </p:txBody>
      </p:sp>
      <p:sp>
        <p:nvSpPr>
          <p:cNvPr id="8" name="Text Placeholder 3">
            <a:extLst>
              <a:ext uri="{FF2B5EF4-FFF2-40B4-BE49-F238E27FC236}">
                <a16:creationId xmlns:a16="http://schemas.microsoft.com/office/drawing/2014/main" id="{F9AC2C64-0B5D-9A4C-BC3A-C2F4E05354E7}"/>
              </a:ext>
            </a:extLst>
          </p:cNvPr>
          <p:cNvSpPr>
            <a:spLocks noGrp="1"/>
          </p:cNvSpPr>
          <p:nvPr>
            <p:ph type="body" sz="quarter" idx="15" hasCustomPrompt="1"/>
          </p:nvPr>
        </p:nvSpPr>
        <p:spPr>
          <a:xfrm>
            <a:off x="457202" y="695740"/>
            <a:ext cx="7753348"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7542644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19515925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3" name="Chart Placeholder 2"/>
          <p:cNvSpPr>
            <a:spLocks noGrp="1"/>
          </p:cNvSpPr>
          <p:nvPr>
            <p:ph type="chart" sz="quarter" idx="14"/>
          </p:nvPr>
        </p:nvSpPr>
        <p:spPr>
          <a:xfrm>
            <a:off x="268357" y="337931"/>
            <a:ext cx="8587407" cy="4065105"/>
          </a:xfrm>
          <a:prstGeom prst="rect">
            <a:avLst/>
          </a:prstGeom>
        </p:spPr>
        <p:txBody>
          <a:bodyPr>
            <a:normAutofit/>
          </a:bodyPr>
          <a:lstStyle/>
          <a:p>
            <a:r>
              <a:rPr lang="en-US"/>
              <a:t>Click icon to add chart</a:t>
            </a:r>
            <a:endParaRPr lang="en-US" dirty="0"/>
          </a:p>
        </p:txBody>
      </p:sp>
    </p:spTree>
    <p:extLst>
      <p:ext uri="{BB962C8B-B14F-4D97-AF65-F5344CB8AC3E}">
        <p14:creationId xmlns:p14="http://schemas.microsoft.com/office/powerpoint/2010/main" val="63290672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8" name="Text Placeholder 3"/>
          <p:cNvSpPr>
            <a:spLocks noGrp="1"/>
          </p:cNvSpPr>
          <p:nvPr>
            <p:ph idx="1"/>
          </p:nvPr>
        </p:nvSpPr>
        <p:spPr>
          <a:xfrm>
            <a:off x="459684" y="1401416"/>
            <a:ext cx="3824082" cy="293204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3"/>
          <p:cNvSpPr>
            <a:spLocks noGrp="1"/>
          </p:cNvSpPr>
          <p:nvPr>
            <p:ph idx="16"/>
          </p:nvPr>
        </p:nvSpPr>
        <p:spPr>
          <a:xfrm>
            <a:off x="4765730" y="1401416"/>
            <a:ext cx="3831618" cy="293204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15">
            <a:extLst>
              <a:ext uri="{FF2B5EF4-FFF2-40B4-BE49-F238E27FC236}">
                <a16:creationId xmlns:a16="http://schemas.microsoft.com/office/drawing/2014/main" id="{9C7D9C97-8A9F-A04E-A137-581567305C82}"/>
              </a:ext>
            </a:extLst>
          </p:cNvPr>
          <p:cNvSpPr>
            <a:spLocks noGrp="1"/>
          </p:cNvSpPr>
          <p:nvPr>
            <p:ph type="title" hasCustomPrompt="1"/>
          </p:nvPr>
        </p:nvSpPr>
        <p:spPr>
          <a:xfrm>
            <a:off x="453585" y="318750"/>
            <a:ext cx="7753790" cy="458587"/>
          </a:xfrm>
          <a:prstGeom prst="rect">
            <a:avLst/>
          </a:prstGeom>
        </p:spPr>
        <p:txBody>
          <a:bodyPr anchor="b">
            <a:noAutofit/>
          </a:bodyPr>
          <a:lstStyle>
            <a:lvl1pPr>
              <a:defRPr sz="3600">
                <a:latin typeface="+mj-lt"/>
              </a:defRPr>
            </a:lvl1pPr>
          </a:lstStyle>
          <a:p>
            <a:r>
              <a:rPr lang="en-US" dirty="0"/>
              <a:t>Slide Title Here</a:t>
            </a:r>
          </a:p>
        </p:txBody>
      </p:sp>
      <p:sp>
        <p:nvSpPr>
          <p:cNvPr id="13" name="Text Placeholder 3">
            <a:extLst>
              <a:ext uri="{FF2B5EF4-FFF2-40B4-BE49-F238E27FC236}">
                <a16:creationId xmlns:a16="http://schemas.microsoft.com/office/drawing/2014/main" id="{DCB652CA-B1A6-594B-AD63-71A3FE12AE09}"/>
              </a:ext>
            </a:extLst>
          </p:cNvPr>
          <p:cNvSpPr>
            <a:spLocks noGrp="1"/>
          </p:cNvSpPr>
          <p:nvPr>
            <p:ph type="body" sz="quarter" idx="15" hasCustomPrompt="1"/>
          </p:nvPr>
        </p:nvSpPr>
        <p:spPr>
          <a:xfrm>
            <a:off x="457202" y="695740"/>
            <a:ext cx="7753348"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33222133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Nav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7" name="TextBox 6">
            <a:extLst>
              <a:ext uri="{C183D7F6-B498-43B3-948B-1728B52AA6E4}">
                <adec:decorative xmlns:adec="http://schemas.microsoft.com/office/drawing/2017/decorative" val="1"/>
              </a:ext>
            </a:extLst>
          </p:cNvPr>
          <p:cNvSpPr txBox="1"/>
          <p:nvPr userDrawn="1"/>
        </p:nvSpPr>
        <p:spPr bwMode="auto">
          <a:xfrm>
            <a:off x="457201" y="198783"/>
            <a:ext cx="1192695" cy="2123658"/>
          </a:xfrm>
          <a:prstGeom prst="rect">
            <a:avLst/>
          </a:prstGeom>
          <a:noFill/>
          <a:ln w="19050" algn="ctr">
            <a:noFill/>
            <a:miter lim="800000"/>
            <a:headEnd/>
            <a:tailEnd/>
          </a:ln>
        </p:spPr>
        <p:txBody>
          <a:bodyPr wrap="square" lIns="0" tIns="0" rIns="0" bIns="0" rtlCol="0">
            <a:spAutoFit/>
          </a:bodyPr>
          <a:lstStyle/>
          <a:p>
            <a:r>
              <a:rPr lang="en-US" sz="13800" b="1" i="0" dirty="0">
                <a:solidFill>
                  <a:schemeClr val="tx2"/>
                </a:solidFill>
                <a:latin typeface="+mn-lt"/>
              </a:rPr>
              <a:t>“</a:t>
            </a:r>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tx1"/>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tx1"/>
                </a:solidFill>
                <a:latin typeface="+mn-lt"/>
              </a:defRPr>
            </a:lvl1pPr>
          </a:lstStyle>
          <a:p>
            <a:pPr lvl="0"/>
            <a:r>
              <a:rPr lang="en-US" dirty="0"/>
              <a:t>Position Title</a:t>
            </a:r>
          </a:p>
        </p:txBody>
      </p:sp>
    </p:spTree>
    <p:extLst>
      <p:ext uri="{BB962C8B-B14F-4D97-AF65-F5344CB8AC3E}">
        <p14:creationId xmlns:p14="http://schemas.microsoft.com/office/powerpoint/2010/main" val="179054717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29" Type="http://schemas.openxmlformats.org/officeDocument/2006/relationships/image" Target="../media/image2.wmf"/><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image" Target="../media/image1.wmf"/><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UCSF.">
            <a:extLst>
              <a:ext uri="{FF2B5EF4-FFF2-40B4-BE49-F238E27FC236}">
                <a16:creationId xmlns:a16="http://schemas.microsoft.com/office/drawing/2014/main" id="{90E3D883-D455-1646-B061-DC31439EF7F0}"/>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8394700" y="4803775"/>
            <a:ext cx="476250" cy="228865"/>
          </a:xfrm>
          <a:prstGeom prst="rect">
            <a:avLst/>
          </a:prstGeom>
        </p:spPr>
      </p:pic>
      <p:pic>
        <p:nvPicPr>
          <p:cNvPr id="10" name="Picture 9">
            <a:extLst>
              <a:ext uri="{FF2B5EF4-FFF2-40B4-BE49-F238E27FC236}">
                <a16:creationId xmlns:a16="http://schemas.microsoft.com/office/drawing/2014/main" id="{A3DD1A57-5A60-7948-9B36-6D0BCEBC1712}"/>
              </a:ext>
              <a:ext uri="{C183D7F6-B498-43B3-948B-1728B52AA6E4}">
                <adec:decorative xmlns:adec="http://schemas.microsoft.com/office/drawing/2017/decorative" val="1"/>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8391525" y="0"/>
            <a:ext cx="482600" cy="1219200"/>
          </a:xfrm>
          <a:prstGeom prst="rect">
            <a:avLst/>
          </a:prstGeom>
        </p:spPr>
      </p:pic>
      <p:sp>
        <p:nvSpPr>
          <p:cNvPr id="11"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dirty="0"/>
              <a:t>Presentation Title</a:t>
            </a:r>
          </a:p>
        </p:txBody>
      </p:sp>
      <p:sp>
        <p:nvSpPr>
          <p:cNvPr id="12"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9" name="Straight Connector 8">
            <a:extLst>
              <a:ext uri="{C183D7F6-B498-43B3-948B-1728B52AA6E4}">
                <adec:decorative xmlns:adec="http://schemas.microsoft.com/office/drawing/2017/decorative" val="1"/>
              </a:ext>
            </a:extLst>
          </p:cNvPr>
          <p:cNvCxnSpPr/>
          <p:nvPr userDrawn="1"/>
        </p:nvCxnSpPr>
        <p:spPr>
          <a:xfrm>
            <a:off x="277813" y="4687560"/>
            <a:ext cx="859536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sp>
        <p:nvSpPr>
          <p:cNvPr id="4" name="Text Placeholder 3"/>
          <p:cNvSpPr>
            <a:spLocks noGrp="1"/>
          </p:cNvSpPr>
          <p:nvPr>
            <p:ph type="body" idx="1"/>
          </p:nvPr>
        </p:nvSpPr>
        <p:spPr>
          <a:xfrm>
            <a:off x="459683" y="1401416"/>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03051825"/>
      </p:ext>
    </p:extLst>
  </p:cSld>
  <p:clrMap bg1="lt1" tx1="dk1" bg2="lt2" tx2="dk2" accent1="accent1" accent2="accent2" accent3="accent3" accent4="accent4" accent5="accent5" accent6="accent6" hlink="hlink" folHlink="folHlink"/>
  <p:sldLayoutIdLst>
    <p:sldLayoutId id="2147483979" r:id="rId1"/>
    <p:sldLayoutId id="2147483980" r:id="rId2"/>
    <p:sldLayoutId id="2147484038" r:id="rId3"/>
    <p:sldLayoutId id="2147483981" r:id="rId4"/>
    <p:sldLayoutId id="2147483984" r:id="rId5"/>
    <p:sldLayoutId id="2147483982" r:id="rId6"/>
    <p:sldLayoutId id="2147483986" r:id="rId7"/>
    <p:sldLayoutId id="2147483999" r:id="rId8"/>
    <p:sldLayoutId id="2147483988" r:id="rId9"/>
    <p:sldLayoutId id="2147483989" r:id="rId10"/>
    <p:sldLayoutId id="2147483990" r:id="rId11"/>
    <p:sldLayoutId id="2147483991" r:id="rId12"/>
    <p:sldLayoutId id="2147483992" r:id="rId13"/>
    <p:sldLayoutId id="2147483993" r:id="rId14"/>
    <p:sldLayoutId id="2147483994" r:id="rId15"/>
    <p:sldLayoutId id="2147483995" r:id="rId16"/>
  </p:sldLayoutIdLst>
  <p:transition>
    <p:fade/>
  </p:transition>
  <p:hf hdr="0"/>
  <p:txStyles>
    <p:titleStyle>
      <a:lvl1pPr algn="l" defTabSz="914400"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75" indent="-295275" algn="l" defTabSz="640080" rtl="0" eaLnBrk="1" latinLnBrk="0" hangingPunct="1">
        <a:lnSpc>
          <a:spcPct val="100000"/>
        </a:lnSpc>
        <a:spcBef>
          <a:spcPts val="0"/>
        </a:spcBef>
        <a:spcAft>
          <a:spcPts val="10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38" indent="-284163" algn="l" defTabSz="640080" rtl="0" eaLnBrk="1" latinLnBrk="0" hangingPunct="1">
        <a:lnSpc>
          <a:spcPct val="100000"/>
        </a:lnSpc>
        <a:spcBef>
          <a:spcPts val="0"/>
        </a:spcBef>
        <a:spcAft>
          <a:spcPts val="10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50" indent="-227013" algn="l" defTabSz="640080" rtl="0" eaLnBrk="1" latinLnBrk="0" hangingPunct="1">
        <a:lnSpc>
          <a:spcPct val="100000"/>
        </a:lnSpc>
        <a:spcBef>
          <a:spcPts val="0"/>
        </a:spcBef>
        <a:spcAft>
          <a:spcPts val="10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700" indent="-222250" algn="l" defTabSz="640080" rtl="0" eaLnBrk="1" latinLnBrk="0" hangingPunct="1">
        <a:lnSpc>
          <a:spcPct val="100000"/>
        </a:lnSpc>
        <a:spcBef>
          <a:spcPts val="0"/>
        </a:spcBef>
        <a:spcAft>
          <a:spcPts val="10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63" indent="-227013" algn="l" defTabSz="640080" rtl="0" eaLnBrk="1" latinLnBrk="0" hangingPunct="1">
        <a:lnSpc>
          <a:spcPct val="100000"/>
        </a:lnSpc>
        <a:spcBef>
          <a:spcPts val="0"/>
        </a:spcBef>
        <a:spcAft>
          <a:spcPts val="1000"/>
        </a:spcAft>
        <a:buClr>
          <a:schemeClr val="accent1"/>
        </a:buClr>
        <a:buSzPct val="80000"/>
        <a:buFont typeface="Wingdings" charset="2"/>
        <a:buChar char="§"/>
        <a:defRPr lang="en-US" sz="1400" b="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26" userDrawn="1">
          <p15:clr>
            <a:srgbClr val="F26B43"/>
          </p15:clr>
        </p15:guide>
        <p15:guide id="2" orient="horz" pos="3168" userDrawn="1">
          <p15:clr>
            <a:srgbClr val="F26B43"/>
          </p15:clr>
        </p15:guide>
        <p15:guide id="3" pos="5288" userDrawn="1">
          <p15:clr>
            <a:srgbClr val="F26B43"/>
          </p15:clr>
        </p15:guide>
        <p15:guide id="4" pos="55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UCSF.">
            <a:extLst>
              <a:ext uri="{FF2B5EF4-FFF2-40B4-BE49-F238E27FC236}">
                <a16:creationId xmlns:a16="http://schemas.microsoft.com/office/drawing/2014/main" id="{0E70C9C3-4427-2D47-885B-568EDC6DCA26}"/>
              </a:ext>
            </a:extLst>
          </p:cNvPr>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a:off x="8394700" y="4803775"/>
            <a:ext cx="476250" cy="228865"/>
          </a:xfrm>
          <a:prstGeom prst="rect">
            <a:avLst/>
          </a:prstGeom>
        </p:spPr>
      </p:pic>
      <p:pic>
        <p:nvPicPr>
          <p:cNvPr id="4" name="Picture 3">
            <a:extLst>
              <a:ext uri="{FF2B5EF4-FFF2-40B4-BE49-F238E27FC236}">
                <a16:creationId xmlns:a16="http://schemas.microsoft.com/office/drawing/2014/main" id="{D0841D8E-1791-574F-8974-9C7B01B02254}"/>
              </a:ext>
              <a:ext uri="{C183D7F6-B498-43B3-948B-1728B52AA6E4}">
                <adec:decorative xmlns:adec="http://schemas.microsoft.com/office/drawing/2017/decorative" val="1"/>
              </a:ext>
            </a:extLst>
          </p:cNvPr>
          <p:cNvPicPr>
            <a:picLocks noChangeAspect="1"/>
          </p:cNvPicPr>
          <p:nvPr userDrawn="1"/>
        </p:nvPicPr>
        <p:blipFill>
          <a:blip r:embed="rId29" cstate="email">
            <a:extLst>
              <a:ext uri="{28A0092B-C50C-407E-A947-70E740481C1C}">
                <a14:useLocalDpi xmlns:a14="http://schemas.microsoft.com/office/drawing/2010/main"/>
              </a:ext>
            </a:extLst>
          </a:blip>
          <a:stretch>
            <a:fillRect/>
          </a:stretch>
        </p:blipFill>
        <p:spPr>
          <a:xfrm>
            <a:off x="8391525" y="-3175"/>
            <a:ext cx="482600" cy="1219200"/>
          </a:xfrm>
          <a:prstGeom prst="rect">
            <a:avLst/>
          </a:prstGeom>
        </p:spPr>
      </p:pic>
      <p:sp>
        <p:nvSpPr>
          <p:cNvPr id="11"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dirty="0"/>
              <a:t>Presentation Title</a:t>
            </a:r>
          </a:p>
        </p:txBody>
      </p:sp>
      <p:sp>
        <p:nvSpPr>
          <p:cNvPr id="12"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9" name="Straight Connector 8">
            <a:extLst>
              <a:ext uri="{C183D7F6-B498-43B3-948B-1728B52AA6E4}">
                <adec:decorative xmlns:adec="http://schemas.microsoft.com/office/drawing/2017/decorative" val="1"/>
              </a:ext>
            </a:extLst>
          </p:cNvPr>
          <p:cNvCxnSpPr/>
          <p:nvPr userDrawn="1"/>
        </p:nvCxnSpPr>
        <p:spPr>
          <a:xfrm>
            <a:off x="277813" y="468756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8" name="Text Placeholder 3"/>
          <p:cNvSpPr>
            <a:spLocks noGrp="1"/>
          </p:cNvSpPr>
          <p:nvPr>
            <p:ph type="body" idx="1"/>
          </p:nvPr>
        </p:nvSpPr>
        <p:spPr>
          <a:xfrm>
            <a:off x="459683" y="1401416"/>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39549721"/>
      </p:ext>
    </p:extLst>
  </p:cSld>
  <p:clrMap bg1="lt1" tx1="dk1" bg2="lt2" tx2="dk2" accent1="accent1" accent2="accent2" accent3="accent3" accent4="accent4" accent5="accent5" accent6="accent6" hlink="hlink" folHlink="folHlink"/>
  <p:sldLayoutIdLst>
    <p:sldLayoutId id="2147483955" r:id="rId1"/>
    <p:sldLayoutId id="2147484037" r:id="rId2"/>
    <p:sldLayoutId id="2147483972" r:id="rId3"/>
    <p:sldLayoutId id="2147483975" r:id="rId4"/>
    <p:sldLayoutId id="2147483976" r:id="rId5"/>
    <p:sldLayoutId id="2147484001" r:id="rId6"/>
    <p:sldLayoutId id="2147483944" r:id="rId7"/>
    <p:sldLayoutId id="2147483951" r:id="rId8"/>
    <p:sldLayoutId id="2147483953" r:id="rId9"/>
    <p:sldLayoutId id="2147484000" r:id="rId10"/>
    <p:sldLayoutId id="2147483950" r:id="rId11"/>
    <p:sldLayoutId id="2147483960" r:id="rId12"/>
    <p:sldLayoutId id="2147483961" r:id="rId13"/>
    <p:sldLayoutId id="2147483966" r:id="rId14"/>
    <p:sldLayoutId id="2147483967" r:id="rId15"/>
    <p:sldLayoutId id="2147483968" r:id="rId16"/>
    <p:sldLayoutId id="2147483969" r:id="rId17"/>
    <p:sldLayoutId id="2147483970" r:id="rId18"/>
    <p:sldLayoutId id="2147483971" r:id="rId19"/>
    <p:sldLayoutId id="2147483954" r:id="rId20"/>
    <p:sldLayoutId id="2147483959" r:id="rId21"/>
    <p:sldLayoutId id="2147484002" r:id="rId22"/>
    <p:sldLayoutId id="2147484003" r:id="rId23"/>
    <p:sldLayoutId id="2147484004" r:id="rId24"/>
    <p:sldLayoutId id="2147484039" r:id="rId25"/>
    <p:sldLayoutId id="2147484040" r:id="rId26"/>
  </p:sldLayoutIdLst>
  <p:transition>
    <p:fade/>
  </p:transition>
  <p:hf hdr="0"/>
  <p:txStyles>
    <p:titleStyle>
      <a:lvl1pPr algn="l" defTabSz="914400"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75" indent="-295275"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38" indent="-284163"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50" indent="-227013"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700" indent="-222250"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63" indent="-227013" algn="l" defTabSz="640080"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5286" userDrawn="1">
          <p15:clr>
            <a:srgbClr val="F26B43"/>
          </p15:clr>
        </p15:guide>
        <p15:guide id="3" pos="558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dirty="0"/>
              <a:t>Presentation Title</a:t>
            </a:r>
          </a:p>
        </p:txBody>
      </p:sp>
      <p:sp>
        <p:nvSpPr>
          <p:cNvPr id="12"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
        <p:nvSpPr>
          <p:cNvPr id="18" name="Text Placeholder 3"/>
          <p:cNvSpPr>
            <a:spLocks noGrp="1"/>
          </p:cNvSpPr>
          <p:nvPr>
            <p:ph type="body" idx="1"/>
          </p:nvPr>
        </p:nvSpPr>
        <p:spPr>
          <a:xfrm>
            <a:off x="459683" y="1401416"/>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Placeholder 1"/>
          <p:cNvSpPr>
            <a:spLocks noGrp="1"/>
          </p:cNvSpPr>
          <p:nvPr>
            <p:ph type="title"/>
          </p:nvPr>
        </p:nvSpPr>
        <p:spPr>
          <a:xfrm>
            <a:off x="453585" y="318750"/>
            <a:ext cx="8173580" cy="458587"/>
          </a:xfrm>
          <a:prstGeom prst="rect">
            <a:avLst/>
          </a:prstGeom>
        </p:spPr>
        <p:txBody>
          <a:bodyPr vert="horz" wrap="square" lIns="91440" tIns="45720" rIns="91440" bIns="45720" rtlCol="0" anchor="b" anchorCtr="0">
            <a:normAutofit/>
          </a:bodyPr>
          <a:lstStyle/>
          <a:p>
            <a:r>
              <a:rPr lang="en-US" dirty="0"/>
              <a:t>Slide Title Here</a:t>
            </a:r>
          </a:p>
        </p:txBody>
      </p:sp>
    </p:spTree>
    <p:extLst>
      <p:ext uri="{BB962C8B-B14F-4D97-AF65-F5344CB8AC3E}">
        <p14:creationId xmlns:p14="http://schemas.microsoft.com/office/powerpoint/2010/main" val="3648277675"/>
      </p:ext>
    </p:extLst>
  </p:cSld>
  <p:clrMap bg1="lt1" tx1="dk1" bg2="lt2" tx2="dk2" accent1="accent1" accent2="accent2" accent3="accent3" accent4="accent4" accent5="accent5" accent6="accent6" hlink="hlink" folHlink="folHlink"/>
  <p:sldLayoutIdLst>
    <p:sldLayoutId id="2147484036" r:id="rId1"/>
  </p:sldLayoutIdLst>
  <p:transition>
    <p:fade/>
  </p:transition>
  <p:hf hdr="0"/>
  <p:txStyles>
    <p:titleStyle>
      <a:lvl1pPr algn="l" defTabSz="914400"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75" indent="-295275"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38" indent="-284163"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50" indent="-227013"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700" indent="-222250"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63" indent="-227013" algn="l" defTabSz="640080"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42.xml"/><Relationship Id="rId5" Type="http://schemas.openxmlformats.org/officeDocument/2006/relationships/image" Target="../media/image4.wmf"/><Relationship Id="rId4" Type="http://schemas.openxmlformats.org/officeDocument/2006/relationships/image" Target="../media/image22.svg"/></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openxmlformats.org/officeDocument/2006/relationships/image" Target="../media/image42.jpeg"/></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44.jpe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46.jpeg"/></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8" Type="http://schemas.openxmlformats.org/officeDocument/2006/relationships/image" Target="../media/image54.jpeg"/><Relationship Id="rId13" Type="http://schemas.openxmlformats.org/officeDocument/2006/relationships/image" Target="../media/image59.jpeg"/><Relationship Id="rId3" Type="http://schemas.openxmlformats.org/officeDocument/2006/relationships/image" Target="../media/image49.jpeg"/><Relationship Id="rId7" Type="http://schemas.openxmlformats.org/officeDocument/2006/relationships/image" Target="../media/image53.jpeg"/><Relationship Id="rId12"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41.xml"/><Relationship Id="rId6" Type="http://schemas.openxmlformats.org/officeDocument/2006/relationships/image" Target="../media/image52.jpeg"/><Relationship Id="rId11" Type="http://schemas.openxmlformats.org/officeDocument/2006/relationships/image" Target="../media/image57.jpeg"/><Relationship Id="rId5" Type="http://schemas.openxmlformats.org/officeDocument/2006/relationships/image" Target="../media/image51.jpeg"/><Relationship Id="rId10" Type="http://schemas.openxmlformats.org/officeDocument/2006/relationships/image" Target="../media/image56.jpeg"/><Relationship Id="rId4" Type="http://schemas.openxmlformats.org/officeDocument/2006/relationships/image" Target="../media/image50.jpeg"/><Relationship Id="rId9" Type="http://schemas.openxmlformats.org/officeDocument/2006/relationships/image" Target="../media/image55.jpeg"/><Relationship Id="rId14" Type="http://schemas.openxmlformats.org/officeDocument/2006/relationships/hyperlink" Target="https://cersisummit.com/"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7.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B7FE488-9736-4A41-A5EF-DFEA6BA2C6A2}"/>
              </a:ext>
            </a:extLst>
          </p:cNvPr>
          <p:cNvSpPr/>
          <p:nvPr/>
        </p:nvSpPr>
        <p:spPr bwMode="auto">
          <a:xfrm>
            <a:off x="8267700" y="0"/>
            <a:ext cx="876300" cy="250825"/>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err="1">
              <a:solidFill>
                <a:schemeClr val="bg1"/>
              </a:solidFill>
              <a:latin typeface="+mj-lt"/>
            </a:endParaRPr>
          </a:p>
        </p:txBody>
      </p:sp>
      <p:pic>
        <p:nvPicPr>
          <p:cNvPr id="7" name="Picture 6">
            <a:extLst>
              <a:ext uri="{FF2B5EF4-FFF2-40B4-BE49-F238E27FC236}">
                <a16:creationId xmlns:a16="http://schemas.microsoft.com/office/drawing/2014/main" id="{89051575-5E16-544F-8626-B59BCF083DAD}"/>
              </a:ext>
            </a:extLst>
          </p:cNvPr>
          <p:cNvPicPr>
            <a:picLocks noChangeAspect="1"/>
          </p:cNvPicPr>
          <p:nvPr/>
        </p:nvPicPr>
        <p:blipFill rotWithShape="1">
          <a:blip r:embed="rId3">
            <a:extLst>
              <a:ext uri="{96DAC541-7B7A-43D3-8B79-37D633B846F1}">
                <asvg:svgBlip xmlns:asvg="http://schemas.microsoft.com/office/drawing/2016/SVG/main" r:embed="rId4"/>
              </a:ext>
            </a:extLst>
          </a:blip>
          <a:stretch/>
        </p:blipFill>
        <p:spPr>
          <a:xfrm>
            <a:off x="0" y="0"/>
            <a:ext cx="61722000" cy="5143500"/>
          </a:xfrm>
          <a:prstGeom prst="rect">
            <a:avLst/>
          </a:prstGeom>
        </p:spPr>
      </p:pic>
      <p:sp>
        <p:nvSpPr>
          <p:cNvPr id="8" name="Rectangle 7">
            <a:extLst>
              <a:ext uri="{FF2B5EF4-FFF2-40B4-BE49-F238E27FC236}">
                <a16:creationId xmlns:a16="http://schemas.microsoft.com/office/drawing/2014/main" id="{D7A5BA53-700C-304C-8235-95849686147E}"/>
              </a:ext>
            </a:extLst>
          </p:cNvPr>
          <p:cNvSpPr/>
          <p:nvPr/>
        </p:nvSpPr>
        <p:spPr bwMode="auto">
          <a:xfrm>
            <a:off x="0" y="-2355273"/>
            <a:ext cx="5666935" cy="4304714"/>
          </a:xfrm>
          <a:prstGeom prst="rect">
            <a:avLst/>
          </a:prstGeom>
          <a:solidFill>
            <a:srgbClr val="052049"/>
          </a:solidFill>
          <a:ln w="19050" algn="ctr">
            <a:noFill/>
            <a:miter lim="800000"/>
            <a:headEnd/>
            <a:tailEnd/>
          </a:ln>
        </p:spPr>
        <p:txBody>
          <a:bodyPr wrap="none" rtlCol="0" anchor="ctr"/>
          <a:lstStyle/>
          <a:p>
            <a:pPr algn="ctr">
              <a:lnSpc>
                <a:spcPct val="90000"/>
              </a:lnSpc>
            </a:pPr>
            <a:endParaRPr lang="en-US" sz="1600" b="1" err="1">
              <a:solidFill>
                <a:schemeClr val="tx1"/>
              </a:solidFill>
              <a:latin typeface="+mj-lt"/>
            </a:endParaRPr>
          </a:p>
        </p:txBody>
      </p:sp>
      <p:sp>
        <p:nvSpPr>
          <p:cNvPr id="9" name="Title 15">
            <a:extLst>
              <a:ext uri="{FF2B5EF4-FFF2-40B4-BE49-F238E27FC236}">
                <a16:creationId xmlns:a16="http://schemas.microsoft.com/office/drawing/2014/main" id="{8D16D333-CDAF-1249-8102-2E75E5BC76A2}"/>
              </a:ext>
            </a:extLst>
          </p:cNvPr>
          <p:cNvSpPr txBox="1">
            <a:spLocks/>
          </p:cNvSpPr>
          <p:nvPr/>
        </p:nvSpPr>
        <p:spPr>
          <a:xfrm>
            <a:off x="784273" y="1127896"/>
            <a:ext cx="4976447" cy="1311963"/>
          </a:xfrm>
          <a:prstGeom prst="rect">
            <a:avLst/>
          </a:prstGeom>
        </p:spPr>
        <p:txBody>
          <a:bodyPr lIns="91440" tIns="45720" rIns="91440" bIns="45720" anchor="b">
            <a:noAutofit/>
          </a:bodyPr>
          <a:lstStyle>
            <a:lvl1pPr algn="l" defTabSz="914400" rtl="0" eaLnBrk="1" latinLnBrk="0" hangingPunct="1">
              <a:lnSpc>
                <a:spcPct val="85000"/>
              </a:lnSpc>
              <a:spcBef>
                <a:spcPct val="0"/>
              </a:spcBef>
              <a:buNone/>
              <a:defRPr lang="en-US" sz="3600" b="0" kern="1200" cap="none" spc="0" baseline="0">
                <a:solidFill>
                  <a:schemeClr val="bg1"/>
                </a:solidFill>
                <a:latin typeface="+mj-lt"/>
                <a:ea typeface="+mj-ea"/>
                <a:cs typeface="Arial" pitchFamily="34" charset="0"/>
              </a:defRPr>
            </a:lvl1pPr>
          </a:lstStyle>
          <a:p>
            <a:r>
              <a:rPr lang="en-US" sz="3000" dirty="0">
                <a:cs typeface="Arial"/>
              </a:rPr>
              <a:t>Town Hall</a:t>
            </a:r>
            <a:endParaRPr lang="en-US" sz="3000" dirty="0"/>
          </a:p>
        </p:txBody>
      </p:sp>
      <p:sp>
        <p:nvSpPr>
          <p:cNvPr id="10" name="Text Placeholder 3">
            <a:extLst>
              <a:ext uri="{FF2B5EF4-FFF2-40B4-BE49-F238E27FC236}">
                <a16:creationId xmlns:a16="http://schemas.microsoft.com/office/drawing/2014/main" id="{90F911BC-06CB-E349-8299-123F95FECEC8}"/>
              </a:ext>
            </a:extLst>
          </p:cNvPr>
          <p:cNvSpPr txBox="1">
            <a:spLocks/>
          </p:cNvSpPr>
          <p:nvPr/>
        </p:nvSpPr>
        <p:spPr>
          <a:xfrm>
            <a:off x="787890" y="2526000"/>
            <a:ext cx="4972830" cy="508220"/>
          </a:xfrm>
          <a:prstGeom prst="rect">
            <a:avLst/>
          </a:prstGeom>
        </p:spPr>
        <p:txBody>
          <a:bodyPr lIns="91440" tIns="45720" rIns="91440" bIns="45720" anchor="t">
            <a:noAutofit/>
          </a:bodyPr>
          <a:lstStyle>
            <a:lvl1pPr marL="0" indent="0" algn="l" defTabSz="640080" rtl="0" eaLnBrk="1" latinLnBrk="0" hangingPunct="1">
              <a:lnSpc>
                <a:spcPct val="100000"/>
              </a:lnSpc>
              <a:spcBef>
                <a:spcPts val="0"/>
              </a:spcBef>
              <a:spcAft>
                <a:spcPts val="600"/>
              </a:spcAft>
              <a:buClr>
                <a:schemeClr val="accent1"/>
              </a:buClr>
              <a:buSzPct val="80000"/>
              <a:buFont typeface="Wingdings" charset="2"/>
              <a:buNone/>
              <a:tabLst/>
              <a:defRPr lang="en-US" sz="1600" b="0" i="0" kern="1200">
                <a:solidFill>
                  <a:schemeClr val="bg1"/>
                </a:solidFill>
                <a:latin typeface="+mj-lt"/>
                <a:ea typeface="+mn-ea"/>
                <a:cs typeface="+mn-cs"/>
              </a:defRPr>
            </a:lvl1pPr>
            <a:lvl2pPr marL="230187" indent="0"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None/>
              <a:tabLst/>
              <a:defRPr lang="en-US" sz="2000" b="0" i="1" kern="1200">
                <a:solidFill>
                  <a:schemeClr val="tx1"/>
                </a:solidFill>
                <a:latin typeface="+mn-lt"/>
                <a:ea typeface="+mn-ea"/>
                <a:cs typeface="+mn-cs"/>
              </a:defRPr>
            </a:lvl2pPr>
            <a:lvl3pPr marL="515937" indent="0" algn="l" defTabSz="640080" rtl="0" eaLnBrk="1" latinLnBrk="0" hangingPunct="1">
              <a:lnSpc>
                <a:spcPct val="100000"/>
              </a:lnSpc>
              <a:spcBef>
                <a:spcPts val="0"/>
              </a:spcBef>
              <a:spcAft>
                <a:spcPts val="600"/>
              </a:spcAft>
              <a:buClr>
                <a:schemeClr val="accent1"/>
              </a:buClr>
              <a:buSzPct val="80000"/>
              <a:buFont typeface="Wingdings" charset="2"/>
              <a:buNone/>
              <a:tabLst/>
              <a:defRPr lang="en-US" sz="1800" b="0" i="1" kern="1200">
                <a:solidFill>
                  <a:schemeClr val="tx1"/>
                </a:solidFill>
                <a:latin typeface="+mn-lt"/>
                <a:ea typeface="+mn-ea"/>
                <a:cs typeface="+mn-cs"/>
              </a:defRPr>
            </a:lvl3pPr>
            <a:lvl4pPr marL="800100" indent="0"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None/>
              <a:tabLst/>
              <a:defRPr lang="en-US" sz="1600" b="0" i="1" kern="1200">
                <a:solidFill>
                  <a:schemeClr val="tx1"/>
                </a:solidFill>
                <a:latin typeface="+mn-lt"/>
                <a:ea typeface="+mn-ea"/>
                <a:cs typeface="+mn-cs"/>
              </a:defRPr>
            </a:lvl4pPr>
            <a:lvl5pPr marL="1085850" indent="0" algn="l" defTabSz="640080" rtl="0" eaLnBrk="1" latinLnBrk="0" hangingPunct="1">
              <a:lnSpc>
                <a:spcPct val="100000"/>
              </a:lnSpc>
              <a:spcBef>
                <a:spcPts val="0"/>
              </a:spcBef>
              <a:buClr>
                <a:srgbClr val="18A3AC"/>
              </a:buClr>
              <a:buSzPct val="80000"/>
              <a:buFont typeface="Wingdings" charset="2"/>
              <a:buNone/>
              <a:defRPr lang="en-US" sz="2000" b="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Font typeface="Arial" charset="2"/>
              <a:buChar char="•"/>
            </a:pPr>
            <a:endParaRPr lang="en-US" dirty="0"/>
          </a:p>
        </p:txBody>
      </p:sp>
      <p:sp>
        <p:nvSpPr>
          <p:cNvPr id="11" name="Text Placeholder 2">
            <a:extLst>
              <a:ext uri="{FF2B5EF4-FFF2-40B4-BE49-F238E27FC236}">
                <a16:creationId xmlns:a16="http://schemas.microsoft.com/office/drawing/2014/main" id="{D1DA9754-133A-F145-887B-D8E2312FD35C}"/>
              </a:ext>
            </a:extLst>
          </p:cNvPr>
          <p:cNvSpPr txBox="1">
            <a:spLocks/>
          </p:cNvSpPr>
          <p:nvPr/>
        </p:nvSpPr>
        <p:spPr>
          <a:xfrm>
            <a:off x="784274" y="3355288"/>
            <a:ext cx="4191461" cy="426719"/>
          </a:xfrm>
          <a:prstGeom prst="rect">
            <a:avLst/>
          </a:prstGeom>
        </p:spPr>
        <p:txBody>
          <a:bodyPr vert="horz" wrap="square" lIns="91440" tIns="0" rIns="91440" bIns="0" rtlCol="0" anchor="b" anchorCtr="0">
            <a:noAutofit/>
          </a:bodyPr>
          <a:lstStyle>
            <a:lvl1pPr marL="0" indent="0" algn="l" defTabSz="640080" rtl="0" eaLnBrk="1" latinLnBrk="0" hangingPunct="1">
              <a:lnSpc>
                <a:spcPct val="100000"/>
              </a:lnSpc>
              <a:spcBef>
                <a:spcPts val="0"/>
              </a:spcBef>
              <a:spcAft>
                <a:spcPts val="0"/>
              </a:spcAft>
              <a:buClr>
                <a:schemeClr val="accent1"/>
              </a:buClr>
              <a:buSzPct val="80000"/>
              <a:buFont typeface="Wingdings" charset="2"/>
              <a:buNone/>
              <a:tabLst/>
              <a:defRPr lang="en-US" sz="1600" b="0" i="0" kern="1200" baseline="0" dirty="0" smtClean="0">
                <a:solidFill>
                  <a:schemeClr val="bg1"/>
                </a:solidFill>
                <a:latin typeface="+mn-lt"/>
                <a:ea typeface="+mn-ea"/>
                <a:cs typeface="Arial" pitchFamily="34" charset="0"/>
              </a:defRPr>
            </a:lvl1pPr>
            <a:lvl2pPr marL="579438" indent="-284163"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800" b="0" kern="1200" dirty="0" smtClean="0">
                <a:solidFill>
                  <a:schemeClr val="tx1"/>
                </a:solidFill>
                <a:latin typeface="+mn-lt"/>
                <a:ea typeface="+mn-ea"/>
                <a:cs typeface="+mn-cs"/>
              </a:defRPr>
            </a:lvl2pPr>
            <a:lvl3pPr marL="806450" indent="-227013"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700" indent="-222250"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800" b="0" kern="1200" dirty="0" smtClean="0">
                <a:solidFill>
                  <a:schemeClr val="tx1"/>
                </a:solidFill>
                <a:latin typeface="+mn-lt"/>
                <a:ea typeface="+mn-ea"/>
                <a:cs typeface="+mn-cs"/>
              </a:defRPr>
            </a:lvl4pPr>
            <a:lvl5pPr marL="1312863" indent="-227013" algn="l" defTabSz="640080" rtl="0" eaLnBrk="1" latinLnBrk="0" hangingPunct="1">
              <a:lnSpc>
                <a:spcPct val="200000"/>
              </a:lnSpc>
              <a:spcBef>
                <a:spcPts val="0"/>
              </a:spcBef>
              <a:buClr>
                <a:srgbClr val="18A3AC"/>
              </a:buClr>
              <a:buSzPct val="80000"/>
              <a:buFont typeface="Wingdings" charset="2"/>
              <a:buChar char="§"/>
              <a:defRPr lang="en-US" sz="1800" b="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000" dirty="0">
              <a:cs typeface="Arial"/>
            </a:endParaRPr>
          </a:p>
        </p:txBody>
      </p:sp>
      <p:pic>
        <p:nvPicPr>
          <p:cNvPr id="12" name="Picture 11">
            <a:extLst>
              <a:ext uri="{FF2B5EF4-FFF2-40B4-BE49-F238E27FC236}">
                <a16:creationId xmlns:a16="http://schemas.microsoft.com/office/drawing/2014/main" id="{CAB40285-FAC4-914F-89EA-F70A7C5983E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1083" y="241903"/>
            <a:ext cx="1143000" cy="306659"/>
          </a:xfrm>
          <a:prstGeom prst="rect">
            <a:avLst/>
          </a:prstGeom>
        </p:spPr>
      </p:pic>
      <p:sp>
        <p:nvSpPr>
          <p:cNvPr id="13" name="TextBox 12">
            <a:extLst>
              <a:ext uri="{FF2B5EF4-FFF2-40B4-BE49-F238E27FC236}">
                <a16:creationId xmlns:a16="http://schemas.microsoft.com/office/drawing/2014/main" id="{34BCE4DE-1994-9647-9392-6475D6C023A3}"/>
              </a:ext>
            </a:extLst>
          </p:cNvPr>
          <p:cNvSpPr txBox="1"/>
          <p:nvPr/>
        </p:nvSpPr>
        <p:spPr bwMode="auto">
          <a:xfrm>
            <a:off x="3970398" y="-804123"/>
            <a:ext cx="2606040" cy="769441"/>
          </a:xfrm>
          <a:prstGeom prst="rect">
            <a:avLst/>
          </a:prstGeom>
          <a:solidFill>
            <a:srgbClr val="FA6E1E"/>
          </a:solidFill>
          <a:ln w="19050" algn="ctr">
            <a:noFill/>
            <a:miter lim="800000"/>
            <a:headEnd/>
            <a:tailEnd/>
          </a:ln>
          <a:effectLst/>
        </p:spPr>
        <p:txBody>
          <a:bodyPr wrap="square" lIns="228600" tIns="228600" rIns="228600" bIns="228600" rtlCol="0">
            <a:spAutoFit/>
          </a:bodyPr>
          <a:lstStyle/>
          <a:p>
            <a:r>
              <a:rPr lang="en-US" sz="2000" dirty="0">
                <a:solidFill>
                  <a:schemeClr val="bg1"/>
                </a:solidFill>
              </a:rPr>
              <a:t>We will begin soon</a:t>
            </a:r>
          </a:p>
        </p:txBody>
      </p:sp>
    </p:spTree>
    <p:extLst>
      <p:ext uri="{BB962C8B-B14F-4D97-AF65-F5344CB8AC3E}">
        <p14:creationId xmlns:p14="http://schemas.microsoft.com/office/powerpoint/2010/main" val="33270405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3.88889E-6 1.48148E-6 L -0.00139 0.26697 " pathEditMode="relative" rAng="0" ptsTypes="AA">
                                      <p:cBhvr>
                                        <p:cTn id="6" dur="2000" fill="hold"/>
                                        <p:tgtEl>
                                          <p:spTgt spid="13"/>
                                        </p:tgtEl>
                                        <p:attrNameLst>
                                          <p:attrName>ppt_x</p:attrName>
                                          <p:attrName>ppt_y</p:attrName>
                                        </p:attrNameLst>
                                      </p:cBhvr>
                                      <p:rCtr x="-69" y="13333"/>
                                    </p:animMotion>
                                  </p:childTnLst>
                                </p:cTn>
                              </p:par>
                              <p:par>
                                <p:cTn id="7" presetID="0" presetClass="path" presetSubtype="0" repeatCount="indefinite" autoRev="1" fill="hold" nodeType="withEffect">
                                  <p:stCondLst>
                                    <p:cond delay="0"/>
                                  </p:stCondLst>
                                  <p:endCondLst>
                                    <p:cond evt="onNext" delay="0">
                                      <p:tgtEl>
                                        <p:sldTgt/>
                                      </p:tgtEl>
                                    </p:cond>
                                  </p:endCondLst>
                                  <p:childTnLst>
                                    <p:animMotion origin="layout" path="M -4.44089E-16 0 L -5.68611 0 " pathEditMode="relative" rAng="0" ptsTypes="AA">
                                      <p:cBhvr>
                                        <p:cTn id="8" dur="180000" fill="hold"/>
                                        <p:tgtEl>
                                          <p:spTgt spid="7"/>
                                        </p:tgtEl>
                                        <p:attrNameLst>
                                          <p:attrName>ppt_x</p:attrName>
                                          <p:attrName>ppt_y</p:attrName>
                                        </p:attrNameLst>
                                      </p:cBhvr>
                                      <p:rCtr x="-28430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3">
            <a:extLst>
              <a:ext uri="{FF2B5EF4-FFF2-40B4-BE49-F238E27FC236}">
                <a16:creationId xmlns:a16="http://schemas.microsoft.com/office/drawing/2014/main" id="{DD78634A-0431-A843-877D-0BCA70E0C31D}"/>
              </a:ext>
            </a:extLst>
          </p:cNvPr>
          <p:cNvSpPr>
            <a:spLocks noGrp="1"/>
          </p:cNvSpPr>
          <p:nvPr>
            <p:ph type="sldNum" sz="quarter" idx="13"/>
          </p:nvPr>
        </p:nvSpPr>
        <p:spPr>
          <a:xfrm>
            <a:off x="737618" y="4755638"/>
            <a:ext cx="246061" cy="116425"/>
          </a:xfrm>
        </p:spPr>
        <p:txBody>
          <a:bodyPr/>
          <a:lstStyle/>
          <a:p>
            <a:fld id="{7BCC8D0D-EAEC-449D-9161-023DFF90F2E2}" type="slidenum">
              <a:rPr lang="en-US" smtClean="0"/>
              <a:pPr/>
              <a:t>10</a:t>
            </a:fld>
            <a:endParaRPr lang="en-US" dirty="0"/>
          </a:p>
        </p:txBody>
      </p:sp>
      <p:sp>
        <p:nvSpPr>
          <p:cNvPr id="6" name="Content Placeholder 5">
            <a:extLst>
              <a:ext uri="{FF2B5EF4-FFF2-40B4-BE49-F238E27FC236}">
                <a16:creationId xmlns:a16="http://schemas.microsoft.com/office/drawing/2014/main" id="{41BFB9FA-D230-724E-9BD7-C0FD34525596}"/>
              </a:ext>
            </a:extLst>
          </p:cNvPr>
          <p:cNvSpPr>
            <a:spLocks noGrp="1"/>
          </p:cNvSpPr>
          <p:nvPr>
            <p:ph sz="quarter" idx="18"/>
          </p:nvPr>
        </p:nvSpPr>
        <p:spPr>
          <a:xfrm>
            <a:off x="449639" y="1096662"/>
            <a:ext cx="5020285" cy="375790"/>
          </a:xfrm>
        </p:spPr>
        <p:txBody>
          <a:bodyPr/>
          <a:lstStyle/>
          <a:p>
            <a:pPr marL="0" indent="0">
              <a:buNone/>
            </a:pPr>
            <a:r>
              <a:rPr lang="en-US" sz="1400" b="1" dirty="0"/>
              <a:t>Value of Industry Pharmacists (VIP) Case Competition</a:t>
            </a:r>
          </a:p>
          <a:p>
            <a:endParaRPr lang="en-US" sz="1400" dirty="0"/>
          </a:p>
          <a:p>
            <a:pPr marL="0" indent="0">
              <a:buNone/>
            </a:pPr>
            <a:endParaRPr lang="en-US" sz="1400" dirty="0"/>
          </a:p>
        </p:txBody>
      </p:sp>
      <p:sp>
        <p:nvSpPr>
          <p:cNvPr id="4" name="Title 3">
            <a:extLst>
              <a:ext uri="{FF2B5EF4-FFF2-40B4-BE49-F238E27FC236}">
                <a16:creationId xmlns:a16="http://schemas.microsoft.com/office/drawing/2014/main" id="{5A6B2427-3F63-4545-B143-9F24130295E3}"/>
              </a:ext>
            </a:extLst>
          </p:cNvPr>
          <p:cNvSpPr>
            <a:spLocks noGrp="1"/>
          </p:cNvSpPr>
          <p:nvPr>
            <p:ph type="title"/>
          </p:nvPr>
        </p:nvSpPr>
        <p:spPr>
          <a:prstGeom prst="rect">
            <a:avLst/>
          </a:prstGeom>
        </p:spPr>
        <p:txBody>
          <a:bodyPr/>
          <a:lstStyle/>
          <a:p>
            <a:r>
              <a:rPr lang="en-US" dirty="0"/>
              <a:t>Recognizing Our Students</a:t>
            </a:r>
          </a:p>
        </p:txBody>
      </p:sp>
      <p:pic>
        <p:nvPicPr>
          <p:cNvPr id="11" name="Picture 10" descr="A group of people in a group&#10;&#10;Description automatically generated">
            <a:extLst>
              <a:ext uri="{FF2B5EF4-FFF2-40B4-BE49-F238E27FC236}">
                <a16:creationId xmlns:a16="http://schemas.microsoft.com/office/drawing/2014/main" id="{C0A85233-4EB9-0203-94C7-B12C8F3AB9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0173" y="1472452"/>
            <a:ext cx="3355093" cy="3114923"/>
          </a:xfrm>
          <a:prstGeom prst="rect">
            <a:avLst/>
          </a:prstGeom>
        </p:spPr>
      </p:pic>
      <p:sp>
        <p:nvSpPr>
          <p:cNvPr id="3" name="Rectangle 2"/>
          <p:cNvSpPr/>
          <p:nvPr/>
        </p:nvSpPr>
        <p:spPr>
          <a:xfrm>
            <a:off x="5473871" y="1096662"/>
            <a:ext cx="3202964" cy="307777"/>
          </a:xfrm>
          <a:prstGeom prst="rect">
            <a:avLst/>
          </a:prstGeom>
        </p:spPr>
        <p:txBody>
          <a:bodyPr wrap="square">
            <a:spAutoFit/>
          </a:bodyPr>
          <a:lstStyle/>
          <a:p>
            <a:r>
              <a:rPr lang="en-US" sz="1400" b="1" dirty="0"/>
              <a:t>ACCP Clinical Research Challenge</a:t>
            </a:r>
          </a:p>
        </p:txBody>
      </p:sp>
      <p:pic>
        <p:nvPicPr>
          <p:cNvPr id="9" name="Picture 8" descr="A collage of several people&#10;&#10;Description automatically generated">
            <a:extLst>
              <a:ext uri="{FF2B5EF4-FFF2-40B4-BE49-F238E27FC236}">
                <a16:creationId xmlns:a16="http://schemas.microsoft.com/office/drawing/2014/main" id="{6F3FD6AD-140C-AE4B-A00A-B49829DEC2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63910" y="1482234"/>
            <a:ext cx="2805563" cy="2805563"/>
          </a:xfrm>
          <a:prstGeom prst="rect">
            <a:avLst/>
          </a:prstGeom>
        </p:spPr>
      </p:pic>
    </p:spTree>
    <p:extLst>
      <p:ext uri="{BB962C8B-B14F-4D97-AF65-F5344CB8AC3E}">
        <p14:creationId xmlns:p14="http://schemas.microsoft.com/office/powerpoint/2010/main" val="403847415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3">
            <a:extLst>
              <a:ext uri="{FF2B5EF4-FFF2-40B4-BE49-F238E27FC236}">
                <a16:creationId xmlns:a16="http://schemas.microsoft.com/office/drawing/2014/main" id="{DD78634A-0431-A843-877D-0BCA70E0C31D}"/>
              </a:ext>
            </a:extLst>
          </p:cNvPr>
          <p:cNvSpPr>
            <a:spLocks noGrp="1"/>
          </p:cNvSpPr>
          <p:nvPr>
            <p:ph type="sldNum" sz="quarter" idx="13"/>
          </p:nvPr>
        </p:nvSpPr>
        <p:spPr/>
        <p:txBody>
          <a:bodyPr/>
          <a:lstStyle/>
          <a:p>
            <a:fld id="{7BCC8D0D-EAEC-449D-9161-023DFF90F2E2}" type="slidenum">
              <a:rPr lang="en-US" smtClean="0"/>
              <a:pPr/>
              <a:t>11</a:t>
            </a:fld>
            <a:endParaRPr lang="en-US" dirty="0"/>
          </a:p>
        </p:txBody>
      </p:sp>
      <p:sp>
        <p:nvSpPr>
          <p:cNvPr id="6" name="Content Placeholder 5">
            <a:extLst>
              <a:ext uri="{FF2B5EF4-FFF2-40B4-BE49-F238E27FC236}">
                <a16:creationId xmlns:a16="http://schemas.microsoft.com/office/drawing/2014/main" id="{41BFB9FA-D230-724E-9BD7-C0FD34525596}"/>
              </a:ext>
            </a:extLst>
          </p:cNvPr>
          <p:cNvSpPr>
            <a:spLocks noGrp="1"/>
          </p:cNvSpPr>
          <p:nvPr>
            <p:ph sz="quarter" idx="18"/>
          </p:nvPr>
        </p:nvSpPr>
        <p:spPr>
          <a:xfrm>
            <a:off x="4572000" y="1119612"/>
            <a:ext cx="3952359" cy="1285837"/>
          </a:xfrm>
        </p:spPr>
        <p:txBody>
          <a:bodyPr/>
          <a:lstStyle/>
          <a:p>
            <a:r>
              <a:rPr lang="en-US" sz="1550" dirty="0"/>
              <a:t>Organized by Ryan Hernandez</a:t>
            </a:r>
          </a:p>
          <a:p>
            <a:r>
              <a:rPr lang="en-US" sz="1550" dirty="0"/>
              <a:t>Featuring</a:t>
            </a:r>
            <a:r>
              <a:rPr lang="en-US" sz="1550" b="1" dirty="0"/>
              <a:t> Brenda Melano </a:t>
            </a:r>
            <a:r>
              <a:rPr lang="en-US" sz="1550" dirty="0"/>
              <a:t>and </a:t>
            </a:r>
            <a:r>
              <a:rPr lang="en-US" sz="1550" b="1" dirty="0"/>
              <a:t>Sebastián Cruz-González</a:t>
            </a:r>
            <a:r>
              <a:rPr lang="en-US" sz="1550" dirty="0"/>
              <a:t>, our 2023 Genentech fellows</a:t>
            </a:r>
          </a:p>
          <a:p>
            <a:endParaRPr lang="en-US" sz="1550" dirty="0"/>
          </a:p>
          <a:p>
            <a:pPr marL="0" indent="0">
              <a:buNone/>
            </a:pPr>
            <a:endParaRPr lang="en-US" sz="2400" dirty="0"/>
          </a:p>
        </p:txBody>
      </p:sp>
      <p:pic>
        <p:nvPicPr>
          <p:cNvPr id="9" name="Picture 8">
            <a:extLst>
              <a:ext uri="{FF2B5EF4-FFF2-40B4-BE49-F238E27FC236}">
                <a16:creationId xmlns:a16="http://schemas.microsoft.com/office/drawing/2014/main" id="{33010195-214A-00DA-9116-89C96231CA1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76066" y="2405449"/>
            <a:ext cx="2791360" cy="1740732"/>
          </a:xfrm>
          <a:prstGeom prst="rect">
            <a:avLst/>
          </a:prstGeom>
        </p:spPr>
      </p:pic>
      <p:pic>
        <p:nvPicPr>
          <p:cNvPr id="10" name="Picture 9" descr="A blue and yellow poster with white text&#10;&#10;Description automatically generated">
            <a:extLst>
              <a:ext uri="{FF2B5EF4-FFF2-40B4-BE49-F238E27FC236}">
                <a16:creationId xmlns:a16="http://schemas.microsoft.com/office/drawing/2014/main" id="{AD3D7C30-8D91-9216-0218-17C1759244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9641" y="81151"/>
            <a:ext cx="3823599" cy="4935692"/>
          </a:xfrm>
          <a:prstGeom prst="rect">
            <a:avLst/>
          </a:prstGeom>
        </p:spPr>
      </p:pic>
    </p:spTree>
    <p:extLst>
      <p:ext uri="{BB962C8B-B14F-4D97-AF65-F5344CB8AC3E}">
        <p14:creationId xmlns:p14="http://schemas.microsoft.com/office/powerpoint/2010/main" val="91469689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3">
            <a:extLst>
              <a:ext uri="{FF2B5EF4-FFF2-40B4-BE49-F238E27FC236}">
                <a16:creationId xmlns:a16="http://schemas.microsoft.com/office/drawing/2014/main" id="{DD78634A-0431-A843-877D-0BCA70E0C31D}"/>
              </a:ext>
            </a:extLst>
          </p:cNvPr>
          <p:cNvSpPr>
            <a:spLocks noGrp="1"/>
          </p:cNvSpPr>
          <p:nvPr>
            <p:ph type="sldNum" sz="quarter" idx="13"/>
          </p:nvPr>
        </p:nvSpPr>
        <p:spPr/>
        <p:txBody>
          <a:bodyPr/>
          <a:lstStyle/>
          <a:p>
            <a:fld id="{7BCC8D0D-EAEC-449D-9161-023DFF90F2E2}" type="slidenum">
              <a:rPr lang="en-US" smtClean="0"/>
              <a:pPr/>
              <a:t>12</a:t>
            </a:fld>
            <a:endParaRPr lang="en-US" dirty="0"/>
          </a:p>
        </p:txBody>
      </p:sp>
      <p:sp>
        <p:nvSpPr>
          <p:cNvPr id="6" name="Content Placeholder 5">
            <a:extLst>
              <a:ext uri="{FF2B5EF4-FFF2-40B4-BE49-F238E27FC236}">
                <a16:creationId xmlns:a16="http://schemas.microsoft.com/office/drawing/2014/main" id="{41BFB9FA-D230-724E-9BD7-C0FD34525596}"/>
              </a:ext>
            </a:extLst>
          </p:cNvPr>
          <p:cNvSpPr>
            <a:spLocks noGrp="1"/>
          </p:cNvSpPr>
          <p:nvPr>
            <p:ph sz="quarter" idx="18"/>
          </p:nvPr>
        </p:nvSpPr>
        <p:spPr>
          <a:xfrm>
            <a:off x="456925" y="1232071"/>
            <a:ext cx="5312050" cy="3041755"/>
          </a:xfrm>
        </p:spPr>
        <p:txBody>
          <a:bodyPr/>
          <a:lstStyle/>
          <a:p>
            <a:r>
              <a:rPr lang="en-US" sz="1800" dirty="0"/>
              <a:t>#1 pharmacy school recipient of National Institutes of Health (NIH) funding in FY22 for 43</a:t>
            </a:r>
            <a:r>
              <a:rPr lang="en-US" sz="1800" baseline="30000" dirty="0"/>
              <a:t>rd</a:t>
            </a:r>
            <a:r>
              <a:rPr lang="en-US" sz="1800" dirty="0"/>
              <a:t> consecutive year</a:t>
            </a:r>
          </a:p>
          <a:p>
            <a:r>
              <a:rPr lang="en-US" sz="1800" dirty="0"/>
              <a:t>One of these grants include the UCSF-Stanford CERSI, which was renewed for 5 years at up to $10M/year</a:t>
            </a:r>
          </a:p>
          <a:p>
            <a:endParaRPr lang="en-US" sz="1600" dirty="0"/>
          </a:p>
          <a:p>
            <a:endParaRPr lang="en-US" sz="1600" dirty="0"/>
          </a:p>
          <a:p>
            <a:pPr marL="0" indent="0">
              <a:buNone/>
            </a:pPr>
            <a:endParaRPr lang="en-US" sz="2400" dirty="0"/>
          </a:p>
        </p:txBody>
      </p:sp>
      <p:sp>
        <p:nvSpPr>
          <p:cNvPr id="4" name="Title 3">
            <a:extLst>
              <a:ext uri="{FF2B5EF4-FFF2-40B4-BE49-F238E27FC236}">
                <a16:creationId xmlns:a16="http://schemas.microsoft.com/office/drawing/2014/main" id="{5A6B2427-3F63-4545-B143-9F24130295E3}"/>
              </a:ext>
            </a:extLst>
          </p:cNvPr>
          <p:cNvSpPr>
            <a:spLocks noGrp="1"/>
          </p:cNvSpPr>
          <p:nvPr>
            <p:ph type="title"/>
          </p:nvPr>
        </p:nvSpPr>
        <p:spPr>
          <a:prstGeom prst="rect">
            <a:avLst/>
          </a:prstGeom>
        </p:spPr>
        <p:txBody>
          <a:bodyPr/>
          <a:lstStyle/>
          <a:p>
            <a:r>
              <a:rPr lang="en-US" dirty="0"/>
              <a:t>Research</a:t>
            </a:r>
          </a:p>
        </p:txBody>
      </p:sp>
      <p:sp>
        <p:nvSpPr>
          <p:cNvPr id="2" name="Text Placeholder 5">
            <a:extLst>
              <a:ext uri="{FF2B5EF4-FFF2-40B4-BE49-F238E27FC236}">
                <a16:creationId xmlns:a16="http://schemas.microsoft.com/office/drawing/2014/main" id="{14222CF6-1057-8C27-AED4-87189DAFA0C4}"/>
              </a:ext>
            </a:extLst>
          </p:cNvPr>
          <p:cNvSpPr>
            <a:spLocks noGrp="1"/>
          </p:cNvSpPr>
          <p:nvPr>
            <p:ph type="body" sz="quarter" idx="15"/>
          </p:nvPr>
        </p:nvSpPr>
        <p:spPr>
          <a:xfrm>
            <a:off x="457202" y="695740"/>
            <a:ext cx="7753348" cy="334897"/>
          </a:xfrm>
        </p:spPr>
        <p:txBody>
          <a:bodyPr/>
          <a:lstStyle/>
          <a:p>
            <a:r>
              <a:rPr lang="en-US" i="1" dirty="0"/>
              <a:t>Discovering better health and care delivery with rigor</a:t>
            </a:r>
          </a:p>
        </p:txBody>
      </p:sp>
      <p:pic>
        <p:nvPicPr>
          <p:cNvPr id="5" name="Picture 4" descr="A grey and blue logo&#10;&#10;Description automatically generated">
            <a:extLst>
              <a:ext uri="{FF2B5EF4-FFF2-40B4-BE49-F238E27FC236}">
                <a16:creationId xmlns:a16="http://schemas.microsoft.com/office/drawing/2014/main" id="{6B56D48A-8FD6-6D3E-687D-D45648D3F6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55181" y="1232071"/>
            <a:ext cx="1483083" cy="1300672"/>
          </a:xfrm>
          <a:prstGeom prst="rect">
            <a:avLst/>
          </a:prstGeom>
        </p:spPr>
      </p:pic>
      <p:pic>
        <p:nvPicPr>
          <p:cNvPr id="7" name="Picture 6" descr="A logo of a company&#10;&#10;Description automatically generated">
            <a:extLst>
              <a:ext uri="{FF2B5EF4-FFF2-40B4-BE49-F238E27FC236}">
                <a16:creationId xmlns:a16="http://schemas.microsoft.com/office/drawing/2014/main" id="{819907D5-7626-C901-3ACC-5F26E7C55B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55181" y="2752948"/>
            <a:ext cx="1800607" cy="1800607"/>
          </a:xfrm>
          <a:prstGeom prst="rect">
            <a:avLst/>
          </a:prstGeom>
        </p:spPr>
      </p:pic>
    </p:spTree>
    <p:extLst>
      <p:ext uri="{BB962C8B-B14F-4D97-AF65-F5344CB8AC3E}">
        <p14:creationId xmlns:p14="http://schemas.microsoft.com/office/powerpoint/2010/main" val="240054600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3">
            <a:extLst>
              <a:ext uri="{FF2B5EF4-FFF2-40B4-BE49-F238E27FC236}">
                <a16:creationId xmlns:a16="http://schemas.microsoft.com/office/drawing/2014/main" id="{DD78634A-0431-A843-877D-0BCA70E0C31D}"/>
              </a:ext>
            </a:extLst>
          </p:cNvPr>
          <p:cNvSpPr>
            <a:spLocks noGrp="1"/>
          </p:cNvSpPr>
          <p:nvPr>
            <p:ph type="sldNum" sz="quarter" idx="13"/>
          </p:nvPr>
        </p:nvSpPr>
        <p:spPr/>
        <p:txBody>
          <a:bodyPr/>
          <a:lstStyle/>
          <a:p>
            <a:fld id="{7BCC8D0D-EAEC-449D-9161-023DFF90F2E2}" type="slidenum">
              <a:rPr lang="en-US" smtClean="0"/>
              <a:pPr/>
              <a:t>13</a:t>
            </a:fld>
            <a:endParaRPr lang="en-US" dirty="0"/>
          </a:p>
        </p:txBody>
      </p:sp>
      <p:sp>
        <p:nvSpPr>
          <p:cNvPr id="6" name="Content Placeholder 5">
            <a:extLst>
              <a:ext uri="{FF2B5EF4-FFF2-40B4-BE49-F238E27FC236}">
                <a16:creationId xmlns:a16="http://schemas.microsoft.com/office/drawing/2014/main" id="{41BFB9FA-D230-724E-9BD7-C0FD34525596}"/>
              </a:ext>
            </a:extLst>
          </p:cNvPr>
          <p:cNvSpPr>
            <a:spLocks noGrp="1"/>
          </p:cNvSpPr>
          <p:nvPr>
            <p:ph sz="quarter" idx="18"/>
          </p:nvPr>
        </p:nvSpPr>
        <p:spPr>
          <a:xfrm>
            <a:off x="456925" y="1135816"/>
            <a:ext cx="8128275" cy="806612"/>
          </a:xfrm>
        </p:spPr>
        <p:txBody>
          <a:bodyPr/>
          <a:lstStyle/>
          <a:p>
            <a:r>
              <a:rPr lang="en-US" sz="1600" dirty="0"/>
              <a:t>Developed website to showcase faculty entrepreneurship; 38 companies founded</a:t>
            </a:r>
          </a:p>
          <a:p>
            <a:endParaRPr lang="en-US" sz="1600" dirty="0"/>
          </a:p>
          <a:p>
            <a:pPr marL="0" indent="0">
              <a:buNone/>
            </a:pPr>
            <a:endParaRPr lang="en-US" sz="2400" dirty="0"/>
          </a:p>
        </p:txBody>
      </p:sp>
      <p:sp>
        <p:nvSpPr>
          <p:cNvPr id="4" name="Title 3">
            <a:extLst>
              <a:ext uri="{FF2B5EF4-FFF2-40B4-BE49-F238E27FC236}">
                <a16:creationId xmlns:a16="http://schemas.microsoft.com/office/drawing/2014/main" id="{5A6B2427-3F63-4545-B143-9F24130295E3}"/>
              </a:ext>
            </a:extLst>
          </p:cNvPr>
          <p:cNvSpPr>
            <a:spLocks noGrp="1"/>
          </p:cNvSpPr>
          <p:nvPr>
            <p:ph type="title"/>
          </p:nvPr>
        </p:nvSpPr>
        <p:spPr>
          <a:prstGeom prst="rect">
            <a:avLst/>
          </a:prstGeom>
        </p:spPr>
        <p:txBody>
          <a:bodyPr/>
          <a:lstStyle/>
          <a:p>
            <a:r>
              <a:rPr lang="en-US" dirty="0"/>
              <a:t>Research: Entrepreneurship</a:t>
            </a:r>
          </a:p>
        </p:txBody>
      </p:sp>
      <p:sp>
        <p:nvSpPr>
          <p:cNvPr id="2" name="Text Placeholder 5">
            <a:extLst>
              <a:ext uri="{FF2B5EF4-FFF2-40B4-BE49-F238E27FC236}">
                <a16:creationId xmlns:a16="http://schemas.microsoft.com/office/drawing/2014/main" id="{14222CF6-1057-8C27-AED4-87189DAFA0C4}"/>
              </a:ext>
            </a:extLst>
          </p:cNvPr>
          <p:cNvSpPr>
            <a:spLocks noGrp="1"/>
          </p:cNvSpPr>
          <p:nvPr>
            <p:ph type="body" sz="quarter" idx="15"/>
          </p:nvPr>
        </p:nvSpPr>
        <p:spPr>
          <a:xfrm>
            <a:off x="457202" y="695740"/>
            <a:ext cx="7753348" cy="334897"/>
          </a:xfrm>
        </p:spPr>
        <p:txBody>
          <a:bodyPr/>
          <a:lstStyle/>
          <a:p>
            <a:r>
              <a:rPr lang="en-US" i="1" dirty="0"/>
              <a:t>Discovering better health and care delivery with rigor</a:t>
            </a:r>
          </a:p>
        </p:txBody>
      </p:sp>
      <p:pic>
        <p:nvPicPr>
          <p:cNvPr id="5" name="Picture 4" descr="A screenshot of a phone&#10;&#10;Description automatically generated">
            <a:extLst>
              <a:ext uri="{FF2B5EF4-FFF2-40B4-BE49-F238E27FC236}">
                <a16:creationId xmlns:a16="http://schemas.microsoft.com/office/drawing/2014/main" id="{5CD02775-F935-C1C6-2B1E-0554D3AD8E4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38155" y="1559522"/>
            <a:ext cx="3081445" cy="3046854"/>
          </a:xfrm>
          <a:prstGeom prst="rect">
            <a:avLst/>
          </a:prstGeom>
        </p:spPr>
      </p:pic>
      <p:pic>
        <p:nvPicPr>
          <p:cNvPr id="7" name="Picture 6">
            <a:extLst>
              <a:ext uri="{FF2B5EF4-FFF2-40B4-BE49-F238E27FC236}">
                <a16:creationId xmlns:a16="http://schemas.microsoft.com/office/drawing/2014/main" id="{5CBAAE80-5DE6-19F7-48C2-937A03B9ADB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19600" y="1559522"/>
            <a:ext cx="3194930" cy="3460846"/>
          </a:xfrm>
          <a:prstGeom prst="rect">
            <a:avLst/>
          </a:prstGeom>
        </p:spPr>
      </p:pic>
    </p:spTree>
    <p:extLst>
      <p:ext uri="{BB962C8B-B14F-4D97-AF65-F5344CB8AC3E}">
        <p14:creationId xmlns:p14="http://schemas.microsoft.com/office/powerpoint/2010/main" val="155797471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244381" y="57150"/>
            <a:ext cx="5209046" cy="83852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100" b="1" dirty="0">
                <a:solidFill>
                  <a:srgbClr val="8C1515"/>
                </a:solidFill>
                <a:uFill>
                  <a:solidFill>
                    <a:srgbClr val="990033"/>
                  </a:solidFill>
                </a:uFill>
                <a:latin typeface="Arial" panose="020B0604020202020204" pitchFamily="34" charset="0"/>
                <a:cs typeface="Arial" panose="020B0604020202020204" pitchFamily="34" charset="0"/>
              </a:rPr>
              <a:t>2024 CERSI Innovations in </a:t>
            </a:r>
          </a:p>
          <a:p>
            <a:r>
              <a:rPr lang="en-US" sz="2100" b="1" dirty="0">
                <a:solidFill>
                  <a:srgbClr val="8C1515"/>
                </a:solidFill>
                <a:uFill>
                  <a:solidFill>
                    <a:srgbClr val="990033"/>
                  </a:solidFill>
                </a:uFill>
                <a:latin typeface="Arial" panose="020B0604020202020204" pitchFamily="34" charset="0"/>
                <a:cs typeface="Arial" panose="020B0604020202020204" pitchFamily="34" charset="0"/>
              </a:rPr>
              <a:t>Regulatory Science Summit</a:t>
            </a:r>
          </a:p>
        </p:txBody>
      </p:sp>
      <p:pic>
        <p:nvPicPr>
          <p:cNvPr id="3" name="Picture 2" descr="A group of people sitting at tables in a conference room&#10;&#10;Description automatically generated">
            <a:extLst>
              <a:ext uri="{FF2B5EF4-FFF2-40B4-BE49-F238E27FC236}">
                <a16:creationId xmlns:a16="http://schemas.microsoft.com/office/drawing/2014/main" id="{4360AC16-01EF-F1B9-8E58-072582A7A0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56905" y="3486150"/>
            <a:ext cx="2621871" cy="1122006"/>
          </a:xfrm>
          <a:prstGeom prst="rect">
            <a:avLst/>
          </a:prstGeom>
        </p:spPr>
      </p:pic>
      <p:grpSp>
        <p:nvGrpSpPr>
          <p:cNvPr id="13" name="Group 12">
            <a:extLst>
              <a:ext uri="{FF2B5EF4-FFF2-40B4-BE49-F238E27FC236}">
                <a16:creationId xmlns:a16="http://schemas.microsoft.com/office/drawing/2014/main" id="{7F1290CC-B92A-96FE-F7AF-0AC9CA4B6A79}"/>
              </a:ext>
            </a:extLst>
          </p:cNvPr>
          <p:cNvGrpSpPr/>
          <p:nvPr/>
        </p:nvGrpSpPr>
        <p:grpSpPr>
          <a:xfrm>
            <a:off x="5514627" y="228600"/>
            <a:ext cx="3478003" cy="3165949"/>
            <a:chOff x="7352836" y="148196"/>
            <a:chExt cx="4637337" cy="4221265"/>
          </a:xfrm>
        </p:grpSpPr>
        <p:pic>
          <p:nvPicPr>
            <p:cNvPr id="44" name="Picture 4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52836" y="148196"/>
              <a:ext cx="1060607" cy="1325759"/>
            </a:xfrm>
            <a:prstGeom prst="rect">
              <a:avLst/>
            </a:prstGeom>
          </p:spPr>
        </p:pic>
        <p:pic>
          <p:nvPicPr>
            <p:cNvPr id="45" name="Picture 4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909339" y="1600219"/>
              <a:ext cx="1080834" cy="1317272"/>
            </a:xfrm>
            <a:prstGeom prst="rect">
              <a:avLst/>
            </a:prstGeom>
          </p:spPr>
        </p:pic>
        <p:pic>
          <p:nvPicPr>
            <p:cNvPr id="46" name="Picture 4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894518" y="159582"/>
              <a:ext cx="1076241" cy="1317272"/>
            </a:xfrm>
            <a:prstGeom prst="rect">
              <a:avLst/>
            </a:prstGeom>
          </p:spPr>
        </p:pic>
        <p:pic>
          <p:nvPicPr>
            <p:cNvPr id="47" name="Picture 46"/>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689417" y="156103"/>
              <a:ext cx="1076240" cy="1324230"/>
            </a:xfrm>
            <a:prstGeom prst="rect">
              <a:avLst/>
            </a:prstGeom>
          </p:spPr>
        </p:pic>
        <p:pic>
          <p:nvPicPr>
            <p:cNvPr id="48" name="Picture 4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531575" y="153491"/>
              <a:ext cx="1028981" cy="1326842"/>
            </a:xfrm>
            <a:prstGeom prst="rect">
              <a:avLst/>
            </a:prstGeom>
          </p:spPr>
        </p:pic>
        <p:pic>
          <p:nvPicPr>
            <p:cNvPr id="2" name="Picture 4" descr="Dr. Namandjé N. Bumpus">
              <a:extLst>
                <a:ext uri="{FF2B5EF4-FFF2-40B4-BE49-F238E27FC236}">
                  <a16:creationId xmlns:a16="http://schemas.microsoft.com/office/drawing/2014/main" id="{AC6412B1-E03F-2449-F933-4583FD56FEE0}"/>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8475873" y="1600200"/>
              <a:ext cx="1084683" cy="13172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Portrait of Tina Morrison smiling at the camera with soft focus U.S. flag in the background">
              <a:extLst>
                <a:ext uri="{FF2B5EF4-FFF2-40B4-BE49-F238E27FC236}">
                  <a16:creationId xmlns:a16="http://schemas.microsoft.com/office/drawing/2014/main" id="{5C02B581-A825-AE64-18A4-4F32D1DF9EC0}"/>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9677400" y="1600219"/>
              <a:ext cx="1065314" cy="13286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erson in a suit and tie&#10;&#10;Description automatically generated">
              <a:extLst>
                <a:ext uri="{FF2B5EF4-FFF2-40B4-BE49-F238E27FC236}">
                  <a16:creationId xmlns:a16="http://schemas.microsoft.com/office/drawing/2014/main" id="{66C4416B-F719-DF7A-8E99-82D576A91839}"/>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10881925" y="3040856"/>
              <a:ext cx="1088834" cy="1328605"/>
            </a:xfrm>
            <a:prstGeom prst="rect">
              <a:avLst/>
            </a:prstGeom>
          </p:spPr>
        </p:pic>
        <p:pic>
          <p:nvPicPr>
            <p:cNvPr id="1026" name="Picture 2" descr="Patrizia Cavazzoni | FDA">
              <a:extLst>
                <a:ext uri="{FF2B5EF4-FFF2-40B4-BE49-F238E27FC236}">
                  <a16:creationId xmlns:a16="http://schemas.microsoft.com/office/drawing/2014/main" id="{AA584452-9562-96D0-7E2A-883C8F487385}"/>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8483150" y="3048375"/>
              <a:ext cx="1104076" cy="12950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eter Marks | FDA">
              <a:extLst>
                <a:ext uri="{FF2B5EF4-FFF2-40B4-BE49-F238E27FC236}">
                  <a16:creationId xmlns:a16="http://schemas.microsoft.com/office/drawing/2014/main" id="{B584B1D5-B1F3-7B5E-9A97-73B73721E361}"/>
                </a:ext>
              </a:extLst>
            </p:cNvPr>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9689417" y="3040856"/>
              <a:ext cx="1065749" cy="1328605"/>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Content Placeholder 9">
            <a:extLst>
              <a:ext uri="{FF2B5EF4-FFF2-40B4-BE49-F238E27FC236}">
                <a16:creationId xmlns:a16="http://schemas.microsoft.com/office/drawing/2014/main" id="{714F0B33-0FCB-1977-61AE-1BC18184B0B4}"/>
              </a:ext>
            </a:extLst>
          </p:cNvPr>
          <p:cNvSpPr>
            <a:spLocks noGrp="1"/>
          </p:cNvSpPr>
          <p:nvPr>
            <p:ph sz="quarter" idx="10"/>
          </p:nvPr>
        </p:nvSpPr>
        <p:spPr>
          <a:xfrm>
            <a:off x="334046" y="824544"/>
            <a:ext cx="5216189" cy="928783"/>
          </a:xfrm>
        </p:spPr>
        <p:txBody>
          <a:bodyPr>
            <a:normAutofit lnSpcReduction="10000"/>
          </a:bodyPr>
          <a:lstStyle/>
          <a:p>
            <a:pPr>
              <a:buFont typeface="Arial" panose="020B0604020202020204" pitchFamily="34" charset="0"/>
              <a:buChar char="•"/>
            </a:pPr>
            <a:r>
              <a:rPr lang="en-US" sz="1500" b="1" dirty="0"/>
              <a:t>Sunday, January 7, 2024 | 9 am to 5:30 pm </a:t>
            </a:r>
            <a:r>
              <a:rPr lang="en-US" sz="1500" dirty="0"/>
              <a:t>at UCSF</a:t>
            </a:r>
          </a:p>
          <a:p>
            <a:pPr>
              <a:buFont typeface="Arial" panose="020B0604020202020204" pitchFamily="34" charset="0"/>
              <a:buChar char="•"/>
            </a:pPr>
            <a:r>
              <a:rPr lang="en-US" sz="1500" dirty="0"/>
              <a:t>In-Person &amp; Virtual Attendance Options</a:t>
            </a:r>
          </a:p>
          <a:p>
            <a:pPr>
              <a:buFont typeface="Arial" panose="020B0604020202020204" pitchFamily="34" charset="0"/>
              <a:buChar char="•"/>
            </a:pPr>
            <a:r>
              <a:rPr lang="en-US" sz="1500" dirty="0"/>
              <a:t>Register at </a:t>
            </a:r>
            <a:r>
              <a:rPr lang="en-US" sz="1500" dirty="0">
                <a:hlinkClick r:id="rId14"/>
              </a:rPr>
              <a:t>https://cersisummit.com/</a:t>
            </a:r>
            <a:endParaRPr lang="en-US" sz="1500" dirty="0"/>
          </a:p>
        </p:txBody>
      </p:sp>
      <p:sp>
        <p:nvSpPr>
          <p:cNvPr id="11" name="Content Placeholder 9">
            <a:extLst>
              <a:ext uri="{FF2B5EF4-FFF2-40B4-BE49-F238E27FC236}">
                <a16:creationId xmlns:a16="http://schemas.microsoft.com/office/drawing/2014/main" id="{8A38E253-A16C-CA8C-F7A3-1C82B167E19E}"/>
              </a:ext>
            </a:extLst>
          </p:cNvPr>
          <p:cNvSpPr txBox="1">
            <a:spLocks/>
          </p:cNvSpPr>
          <p:nvPr/>
        </p:nvSpPr>
        <p:spPr>
          <a:xfrm>
            <a:off x="334046" y="1780420"/>
            <a:ext cx="5977297" cy="1594583"/>
          </a:xfrm>
          <a:prstGeom prst="rect">
            <a:avLst/>
          </a:prstGeom>
        </p:spPr>
        <p:txBody>
          <a:bodyPr vert="horz" lIns="0" tIns="34290" rIns="0" bIns="34290" rtlCol="0">
            <a:noAutofit/>
          </a:bodyPr>
          <a:lstStyle>
            <a:lvl1pPr marL="342900" indent="-342900" algn="l" defTabSz="457200" rtl="0" eaLnBrk="1" fontAlgn="base" hangingPunct="1">
              <a:spcBef>
                <a:spcPct val="20000"/>
              </a:spcBef>
              <a:spcAft>
                <a:spcPct val="0"/>
              </a:spcAft>
              <a:buClr>
                <a:schemeClr val="bg2"/>
              </a:buClr>
              <a:buFont typeface="Wingdings" charset="0"/>
              <a:defRPr kern="1200" spc="20">
                <a:solidFill>
                  <a:srgbClr val="000000"/>
                </a:solidFill>
                <a:latin typeface="Arial"/>
                <a:ea typeface="ＭＳ Ｐゴシック" charset="0"/>
                <a:cs typeface="ＭＳ Ｐゴシック" charset="0"/>
              </a:defRPr>
            </a:lvl1pPr>
            <a:lvl2pPr marL="288925" indent="-288925" algn="l" defTabSz="457200" rtl="0" eaLnBrk="1" fontAlgn="base" hangingPunct="1">
              <a:spcBef>
                <a:spcPct val="20000"/>
              </a:spcBef>
              <a:spcAft>
                <a:spcPct val="0"/>
              </a:spcAft>
              <a:buClr>
                <a:schemeClr val="bg2"/>
              </a:buClr>
              <a:buFont typeface="Wingdings" charset="0"/>
              <a:buChar char="§"/>
              <a:defRPr kern="1200">
                <a:solidFill>
                  <a:srgbClr val="000000"/>
                </a:solidFill>
                <a:latin typeface="Arial"/>
                <a:ea typeface="ＭＳ Ｐゴシック" charset="0"/>
                <a:cs typeface="+mn-cs"/>
              </a:defRPr>
            </a:lvl2pPr>
            <a:lvl3pPr marL="569913" indent="-225425" algn="l" defTabSz="457200" rtl="0" eaLnBrk="1" fontAlgn="base" hangingPunct="1">
              <a:spcBef>
                <a:spcPct val="20000"/>
              </a:spcBef>
              <a:spcAft>
                <a:spcPct val="0"/>
              </a:spcAft>
              <a:buClr>
                <a:schemeClr val="bg2"/>
              </a:buClr>
              <a:buSzPct val="102000"/>
              <a:buFont typeface="Source Sans Pro" charset="0"/>
              <a:buChar char="›"/>
              <a:defRPr kern="1200">
                <a:solidFill>
                  <a:srgbClr val="000000"/>
                </a:solidFill>
                <a:latin typeface="Arial"/>
                <a:ea typeface="ＭＳ Ｐゴシック" charset="0"/>
                <a:cs typeface="+mn-cs"/>
              </a:defRPr>
            </a:lvl3pPr>
            <a:lvl4pPr marL="914400" indent="-227013" algn="l" defTabSz="457200" rtl="0" eaLnBrk="1" fontAlgn="base" hangingPunct="1">
              <a:spcBef>
                <a:spcPct val="20000"/>
              </a:spcBef>
              <a:spcAft>
                <a:spcPct val="0"/>
              </a:spcAft>
              <a:buClr>
                <a:schemeClr val="bg2"/>
              </a:buClr>
              <a:buFont typeface="Arial" charset="0"/>
              <a:buChar char="•"/>
              <a:defRPr kern="1200">
                <a:solidFill>
                  <a:srgbClr val="000000"/>
                </a:solidFill>
                <a:latin typeface="Arial"/>
                <a:ea typeface="ＭＳ Ｐゴシック" charset="0"/>
                <a:cs typeface="+mn-cs"/>
              </a:defRPr>
            </a:lvl4pPr>
            <a:lvl5pPr marL="1258888" indent="-227013" algn="l" defTabSz="457200" rtl="0" eaLnBrk="1" fontAlgn="base" hangingPunct="1">
              <a:spcBef>
                <a:spcPct val="20000"/>
              </a:spcBef>
              <a:spcAft>
                <a:spcPct val="0"/>
              </a:spcAft>
              <a:buClr>
                <a:schemeClr val="bg2"/>
              </a:buClr>
              <a:buFont typeface="Source Sans Pro" charset="0"/>
              <a:buChar char="–"/>
              <a:defRPr kern="1200">
                <a:solidFill>
                  <a:srgbClr val="000000"/>
                </a:solidFill>
                <a:latin typeface="Arial"/>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sz="1350" b="1" u="sng" dirty="0"/>
              <a:t>Panels</a:t>
            </a:r>
          </a:p>
          <a:p>
            <a:pPr>
              <a:buFont typeface="Arial" panose="020B0604020202020204" pitchFamily="34" charset="0"/>
              <a:buChar char="•"/>
            </a:pPr>
            <a:r>
              <a:rPr lang="en-US" sz="1350" b="1" dirty="0"/>
              <a:t>Why is Medical Misinformation Killing Us?</a:t>
            </a:r>
          </a:p>
          <a:p>
            <a:pPr>
              <a:buFont typeface="Arial" panose="020B0604020202020204" pitchFamily="34" charset="0"/>
              <a:buChar char="•"/>
            </a:pPr>
            <a:r>
              <a:rPr lang="en-US" sz="1350" b="1" dirty="0"/>
              <a:t>Accelerating CMC Commercialization</a:t>
            </a:r>
          </a:p>
          <a:p>
            <a:pPr>
              <a:buFont typeface="Arial" panose="020B0604020202020204" pitchFamily="34" charset="0"/>
              <a:buChar char="•"/>
            </a:pPr>
            <a:r>
              <a:rPr lang="en-US" sz="1350" b="1" dirty="0"/>
              <a:t>FDA Center Directors Forum</a:t>
            </a:r>
          </a:p>
          <a:p>
            <a:pPr>
              <a:buFont typeface="Arial" panose="020B0604020202020204" pitchFamily="34" charset="0"/>
              <a:buChar char="•"/>
            </a:pPr>
            <a:r>
              <a:rPr lang="en-US" sz="1350" b="1" dirty="0"/>
              <a:t>FDA Chiefs Chat</a:t>
            </a:r>
          </a:p>
        </p:txBody>
      </p:sp>
      <p:sp>
        <p:nvSpPr>
          <p:cNvPr id="12" name="Content Placeholder 9">
            <a:extLst>
              <a:ext uri="{FF2B5EF4-FFF2-40B4-BE49-F238E27FC236}">
                <a16:creationId xmlns:a16="http://schemas.microsoft.com/office/drawing/2014/main" id="{F24FD427-1F4F-4AE6-7CAC-FDB5BAC4DA78}"/>
              </a:ext>
            </a:extLst>
          </p:cNvPr>
          <p:cNvSpPr txBox="1">
            <a:spLocks/>
          </p:cNvSpPr>
          <p:nvPr/>
        </p:nvSpPr>
        <p:spPr>
          <a:xfrm>
            <a:off x="323787" y="3905410"/>
            <a:ext cx="5977297" cy="807827"/>
          </a:xfrm>
          <a:prstGeom prst="rect">
            <a:avLst/>
          </a:prstGeom>
        </p:spPr>
        <p:txBody>
          <a:bodyPr vert="horz" lIns="0" tIns="34290" rIns="0" bIns="34290" rtlCol="0">
            <a:noAutofit/>
          </a:bodyPr>
          <a:lstStyle>
            <a:lvl1pPr marL="342900" indent="-342900" algn="l" defTabSz="457200" rtl="0" eaLnBrk="1" fontAlgn="base" hangingPunct="1">
              <a:spcBef>
                <a:spcPct val="20000"/>
              </a:spcBef>
              <a:spcAft>
                <a:spcPct val="0"/>
              </a:spcAft>
              <a:buClr>
                <a:schemeClr val="bg2"/>
              </a:buClr>
              <a:buFont typeface="Wingdings" charset="0"/>
              <a:defRPr kern="1200" spc="20">
                <a:solidFill>
                  <a:srgbClr val="000000"/>
                </a:solidFill>
                <a:latin typeface="Arial"/>
                <a:ea typeface="ＭＳ Ｐゴシック" charset="0"/>
                <a:cs typeface="ＭＳ Ｐゴシック" charset="0"/>
              </a:defRPr>
            </a:lvl1pPr>
            <a:lvl2pPr marL="288925" indent="-288925" algn="l" defTabSz="457200" rtl="0" eaLnBrk="1" fontAlgn="base" hangingPunct="1">
              <a:spcBef>
                <a:spcPct val="20000"/>
              </a:spcBef>
              <a:spcAft>
                <a:spcPct val="0"/>
              </a:spcAft>
              <a:buClr>
                <a:schemeClr val="bg2"/>
              </a:buClr>
              <a:buFont typeface="Wingdings" charset="0"/>
              <a:buChar char="§"/>
              <a:defRPr kern="1200">
                <a:solidFill>
                  <a:srgbClr val="000000"/>
                </a:solidFill>
                <a:latin typeface="Arial"/>
                <a:ea typeface="ＭＳ Ｐゴシック" charset="0"/>
                <a:cs typeface="+mn-cs"/>
              </a:defRPr>
            </a:lvl2pPr>
            <a:lvl3pPr marL="569913" indent="-225425" algn="l" defTabSz="457200" rtl="0" eaLnBrk="1" fontAlgn="base" hangingPunct="1">
              <a:spcBef>
                <a:spcPct val="20000"/>
              </a:spcBef>
              <a:spcAft>
                <a:spcPct val="0"/>
              </a:spcAft>
              <a:buClr>
                <a:schemeClr val="bg2"/>
              </a:buClr>
              <a:buSzPct val="102000"/>
              <a:buFont typeface="Source Sans Pro" charset="0"/>
              <a:buChar char="›"/>
              <a:defRPr kern="1200">
                <a:solidFill>
                  <a:srgbClr val="000000"/>
                </a:solidFill>
                <a:latin typeface="Arial"/>
                <a:ea typeface="ＭＳ Ｐゴシック" charset="0"/>
                <a:cs typeface="+mn-cs"/>
              </a:defRPr>
            </a:lvl3pPr>
            <a:lvl4pPr marL="914400" indent="-227013" algn="l" defTabSz="457200" rtl="0" eaLnBrk="1" fontAlgn="base" hangingPunct="1">
              <a:spcBef>
                <a:spcPct val="20000"/>
              </a:spcBef>
              <a:spcAft>
                <a:spcPct val="0"/>
              </a:spcAft>
              <a:buClr>
                <a:schemeClr val="bg2"/>
              </a:buClr>
              <a:buFont typeface="Arial" charset="0"/>
              <a:buChar char="•"/>
              <a:defRPr kern="1200">
                <a:solidFill>
                  <a:srgbClr val="000000"/>
                </a:solidFill>
                <a:latin typeface="Arial"/>
                <a:ea typeface="ＭＳ Ｐゴシック" charset="0"/>
                <a:cs typeface="+mn-cs"/>
              </a:defRPr>
            </a:lvl4pPr>
            <a:lvl5pPr marL="1258888" indent="-227013" algn="l" defTabSz="457200" rtl="0" eaLnBrk="1" fontAlgn="base" hangingPunct="1">
              <a:spcBef>
                <a:spcPct val="20000"/>
              </a:spcBef>
              <a:spcAft>
                <a:spcPct val="0"/>
              </a:spcAft>
              <a:buClr>
                <a:schemeClr val="bg2"/>
              </a:buClr>
              <a:buFont typeface="Source Sans Pro" charset="0"/>
              <a:buChar char="–"/>
              <a:defRPr kern="1200">
                <a:solidFill>
                  <a:srgbClr val="000000"/>
                </a:solidFill>
                <a:latin typeface="Arial"/>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sz="1350" b="1" u="sng" dirty="0"/>
              <a:t>Debates</a:t>
            </a:r>
          </a:p>
          <a:p>
            <a:pPr>
              <a:buFont typeface="Arial" panose="020B0604020202020204" pitchFamily="34" charset="0"/>
              <a:buChar char="•"/>
            </a:pPr>
            <a:r>
              <a:rPr lang="en-US" sz="1350" b="1" dirty="0"/>
              <a:t>Is Direct to Consumer Advertising Good for Patients?</a:t>
            </a:r>
          </a:p>
          <a:p>
            <a:pPr>
              <a:buFont typeface="Arial" panose="020B0604020202020204" pitchFamily="34" charset="0"/>
              <a:buChar char="•"/>
            </a:pPr>
            <a:r>
              <a:rPr lang="en-US" sz="1350" b="1" dirty="0"/>
              <a:t>Should Advisory Committees Always Vote? </a:t>
            </a:r>
          </a:p>
        </p:txBody>
      </p:sp>
      <p:sp>
        <p:nvSpPr>
          <p:cNvPr id="4" name="TextBox 3">
            <a:extLst>
              <a:ext uri="{FF2B5EF4-FFF2-40B4-BE49-F238E27FC236}">
                <a16:creationId xmlns:a16="http://schemas.microsoft.com/office/drawing/2014/main" id="{ED9E5563-C815-25B6-36B2-CFD6F547862C}"/>
              </a:ext>
            </a:extLst>
          </p:cNvPr>
          <p:cNvSpPr txBox="1"/>
          <p:nvPr/>
        </p:nvSpPr>
        <p:spPr>
          <a:xfrm>
            <a:off x="33730" y="4889807"/>
            <a:ext cx="598241" cy="415498"/>
          </a:xfrm>
          <a:prstGeom prst="rect">
            <a:avLst/>
          </a:prstGeom>
          <a:noFill/>
        </p:spPr>
        <p:txBody>
          <a:bodyPr wrap="none" rtlCol="0">
            <a:spAutoFit/>
          </a:bodyPr>
          <a:lstStyle/>
          <a:p>
            <a:r>
              <a:rPr lang="en-US" sz="1050" dirty="0">
                <a:solidFill>
                  <a:schemeClr val="bg1"/>
                </a:solidFill>
                <a:latin typeface="Arial" panose="020B0604020202020204" pitchFamily="34" charset="0"/>
                <a:cs typeface="Arial" panose="020B0604020202020204" pitchFamily="34" charset="0"/>
              </a:rPr>
              <a:t>Kuldev</a:t>
            </a:r>
          </a:p>
          <a:p>
            <a:endParaRPr lang="en-US" sz="1050" dirty="0">
              <a:solidFill>
                <a:schemeClr val="bg1"/>
              </a:solidFill>
              <a:latin typeface="Arial" panose="020B0604020202020204" pitchFamily="34" charset="0"/>
              <a:cs typeface="Arial" panose="020B0604020202020204" pitchFamily="34" charset="0"/>
            </a:endParaRPr>
          </a:p>
        </p:txBody>
      </p:sp>
      <p:sp>
        <p:nvSpPr>
          <p:cNvPr id="6" name="Content Placeholder 9">
            <a:extLst>
              <a:ext uri="{FF2B5EF4-FFF2-40B4-BE49-F238E27FC236}">
                <a16:creationId xmlns:a16="http://schemas.microsoft.com/office/drawing/2014/main" id="{FA7E5A3D-A8BC-536E-D65F-2DFD4A364D1D}"/>
              </a:ext>
            </a:extLst>
          </p:cNvPr>
          <p:cNvSpPr txBox="1">
            <a:spLocks/>
          </p:cNvSpPr>
          <p:nvPr/>
        </p:nvSpPr>
        <p:spPr>
          <a:xfrm>
            <a:off x="315360" y="3089012"/>
            <a:ext cx="5977297" cy="838521"/>
          </a:xfrm>
          <a:prstGeom prst="rect">
            <a:avLst/>
          </a:prstGeom>
        </p:spPr>
        <p:txBody>
          <a:bodyPr vert="horz" lIns="0" tIns="34290" rIns="0" bIns="34290" rtlCol="0">
            <a:noAutofit/>
          </a:bodyPr>
          <a:lstStyle>
            <a:lvl1pPr marL="342900" indent="-342900" algn="l" defTabSz="457200" rtl="0" eaLnBrk="1" fontAlgn="base" hangingPunct="1">
              <a:spcBef>
                <a:spcPct val="20000"/>
              </a:spcBef>
              <a:spcAft>
                <a:spcPct val="0"/>
              </a:spcAft>
              <a:buClr>
                <a:schemeClr val="bg2"/>
              </a:buClr>
              <a:buFont typeface="Wingdings" charset="0"/>
              <a:defRPr kern="1200" spc="20">
                <a:solidFill>
                  <a:srgbClr val="000000"/>
                </a:solidFill>
                <a:latin typeface="Arial"/>
                <a:ea typeface="ＭＳ Ｐゴシック" charset="0"/>
                <a:cs typeface="ＭＳ Ｐゴシック" charset="0"/>
              </a:defRPr>
            </a:lvl1pPr>
            <a:lvl2pPr marL="288925" indent="-288925" algn="l" defTabSz="457200" rtl="0" eaLnBrk="1" fontAlgn="base" hangingPunct="1">
              <a:spcBef>
                <a:spcPct val="20000"/>
              </a:spcBef>
              <a:spcAft>
                <a:spcPct val="0"/>
              </a:spcAft>
              <a:buClr>
                <a:schemeClr val="bg2"/>
              </a:buClr>
              <a:buFont typeface="Wingdings" charset="0"/>
              <a:buChar char="§"/>
              <a:defRPr kern="1200">
                <a:solidFill>
                  <a:srgbClr val="000000"/>
                </a:solidFill>
                <a:latin typeface="Arial"/>
                <a:ea typeface="ＭＳ Ｐゴシック" charset="0"/>
                <a:cs typeface="+mn-cs"/>
              </a:defRPr>
            </a:lvl2pPr>
            <a:lvl3pPr marL="569913" indent="-225425" algn="l" defTabSz="457200" rtl="0" eaLnBrk="1" fontAlgn="base" hangingPunct="1">
              <a:spcBef>
                <a:spcPct val="20000"/>
              </a:spcBef>
              <a:spcAft>
                <a:spcPct val="0"/>
              </a:spcAft>
              <a:buClr>
                <a:schemeClr val="bg2"/>
              </a:buClr>
              <a:buSzPct val="102000"/>
              <a:buFont typeface="Source Sans Pro" charset="0"/>
              <a:buChar char="›"/>
              <a:defRPr kern="1200">
                <a:solidFill>
                  <a:srgbClr val="000000"/>
                </a:solidFill>
                <a:latin typeface="Arial"/>
                <a:ea typeface="ＭＳ Ｐゴシック" charset="0"/>
                <a:cs typeface="+mn-cs"/>
              </a:defRPr>
            </a:lvl3pPr>
            <a:lvl4pPr marL="914400" indent="-227013" algn="l" defTabSz="457200" rtl="0" eaLnBrk="1" fontAlgn="base" hangingPunct="1">
              <a:spcBef>
                <a:spcPct val="20000"/>
              </a:spcBef>
              <a:spcAft>
                <a:spcPct val="0"/>
              </a:spcAft>
              <a:buClr>
                <a:schemeClr val="bg2"/>
              </a:buClr>
              <a:buFont typeface="Arial" charset="0"/>
              <a:buChar char="•"/>
              <a:defRPr kern="1200">
                <a:solidFill>
                  <a:srgbClr val="000000"/>
                </a:solidFill>
                <a:latin typeface="Arial"/>
                <a:ea typeface="ＭＳ Ｐゴシック" charset="0"/>
                <a:cs typeface="+mn-cs"/>
              </a:defRPr>
            </a:lvl4pPr>
            <a:lvl5pPr marL="1258888" indent="-227013" algn="l" defTabSz="457200" rtl="0" eaLnBrk="1" fontAlgn="base" hangingPunct="1">
              <a:spcBef>
                <a:spcPct val="20000"/>
              </a:spcBef>
              <a:spcAft>
                <a:spcPct val="0"/>
              </a:spcAft>
              <a:buClr>
                <a:schemeClr val="bg2"/>
              </a:buClr>
              <a:buFont typeface="Source Sans Pro" charset="0"/>
              <a:buChar char="–"/>
              <a:defRPr kern="1200">
                <a:solidFill>
                  <a:srgbClr val="000000"/>
                </a:solidFill>
                <a:latin typeface="Arial"/>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sz="1350" b="1" u="sng" dirty="0"/>
              <a:t>Discussion</a:t>
            </a:r>
          </a:p>
          <a:p>
            <a:pPr>
              <a:buFont typeface="Arial" panose="020B0604020202020204" pitchFamily="34" charset="0"/>
              <a:buChar char="•"/>
            </a:pPr>
            <a:r>
              <a:rPr lang="en-US" sz="1350" b="1" dirty="0"/>
              <a:t>Case Studies in Variation in Regulatory Decision Making Among Countries: Opportunities for the Future</a:t>
            </a:r>
          </a:p>
        </p:txBody>
      </p:sp>
    </p:spTree>
    <p:extLst>
      <p:ext uri="{BB962C8B-B14F-4D97-AF65-F5344CB8AC3E}">
        <p14:creationId xmlns:p14="http://schemas.microsoft.com/office/powerpoint/2010/main" val="772365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3">
            <a:extLst>
              <a:ext uri="{FF2B5EF4-FFF2-40B4-BE49-F238E27FC236}">
                <a16:creationId xmlns:a16="http://schemas.microsoft.com/office/drawing/2014/main" id="{DD78634A-0431-A843-877D-0BCA70E0C31D}"/>
              </a:ext>
            </a:extLst>
          </p:cNvPr>
          <p:cNvSpPr>
            <a:spLocks noGrp="1"/>
          </p:cNvSpPr>
          <p:nvPr>
            <p:ph type="sldNum" sz="quarter" idx="13"/>
          </p:nvPr>
        </p:nvSpPr>
        <p:spPr/>
        <p:txBody>
          <a:bodyPr/>
          <a:lstStyle/>
          <a:p>
            <a:fld id="{7BCC8D0D-EAEC-449D-9161-023DFF90F2E2}" type="slidenum">
              <a:rPr lang="en-US" smtClean="0"/>
              <a:pPr/>
              <a:t>15</a:t>
            </a:fld>
            <a:endParaRPr lang="en-US" dirty="0"/>
          </a:p>
        </p:txBody>
      </p:sp>
      <p:sp>
        <p:nvSpPr>
          <p:cNvPr id="4" name="Title 3">
            <a:extLst>
              <a:ext uri="{FF2B5EF4-FFF2-40B4-BE49-F238E27FC236}">
                <a16:creationId xmlns:a16="http://schemas.microsoft.com/office/drawing/2014/main" id="{5A6B2427-3F63-4545-B143-9F24130295E3}"/>
              </a:ext>
            </a:extLst>
          </p:cNvPr>
          <p:cNvSpPr>
            <a:spLocks noGrp="1"/>
          </p:cNvSpPr>
          <p:nvPr>
            <p:ph type="title"/>
          </p:nvPr>
        </p:nvSpPr>
        <p:spPr>
          <a:prstGeom prst="rect">
            <a:avLst/>
          </a:prstGeom>
        </p:spPr>
        <p:txBody>
          <a:bodyPr/>
          <a:lstStyle/>
          <a:p>
            <a:r>
              <a:rPr lang="en-US" dirty="0"/>
              <a:t>New Master’s Degree Programs</a:t>
            </a:r>
          </a:p>
        </p:txBody>
      </p:sp>
      <p:sp>
        <p:nvSpPr>
          <p:cNvPr id="2" name="Text Placeholder 5">
            <a:extLst>
              <a:ext uri="{FF2B5EF4-FFF2-40B4-BE49-F238E27FC236}">
                <a16:creationId xmlns:a16="http://schemas.microsoft.com/office/drawing/2014/main" id="{14222CF6-1057-8C27-AED4-87189DAFA0C4}"/>
              </a:ext>
            </a:extLst>
          </p:cNvPr>
          <p:cNvSpPr>
            <a:spLocks noGrp="1"/>
          </p:cNvSpPr>
          <p:nvPr>
            <p:ph type="body" sz="quarter" idx="15"/>
          </p:nvPr>
        </p:nvSpPr>
        <p:spPr>
          <a:xfrm>
            <a:off x="457202" y="695740"/>
            <a:ext cx="7753348" cy="334897"/>
          </a:xfrm>
        </p:spPr>
        <p:txBody>
          <a:bodyPr/>
          <a:lstStyle/>
          <a:p>
            <a:r>
              <a:rPr lang="en-US" i="1" dirty="0"/>
              <a:t>Developing health leaders and innovators</a:t>
            </a:r>
          </a:p>
        </p:txBody>
      </p:sp>
      <p:sp>
        <p:nvSpPr>
          <p:cNvPr id="11" name="Rectangle 10">
            <a:extLst>
              <a:ext uri="{FF2B5EF4-FFF2-40B4-BE49-F238E27FC236}">
                <a16:creationId xmlns:a16="http://schemas.microsoft.com/office/drawing/2014/main" id="{A9B274F1-B89D-F4DD-646F-23859969247F}"/>
              </a:ext>
            </a:extLst>
          </p:cNvPr>
          <p:cNvSpPr/>
          <p:nvPr/>
        </p:nvSpPr>
        <p:spPr bwMode="auto">
          <a:xfrm>
            <a:off x="272105" y="1825803"/>
            <a:ext cx="4232232" cy="620234"/>
          </a:xfrm>
          <a:prstGeom prst="rect">
            <a:avLst/>
          </a:prstGeom>
          <a:solidFill>
            <a:schemeClr val="accent6"/>
          </a:solidFill>
          <a:ln w="19050" algn="ctr">
            <a:noFill/>
            <a:miter lim="800000"/>
            <a:headEnd/>
            <a:tailEnd/>
          </a:ln>
        </p:spPr>
        <p:txBody>
          <a:bodyPr wrap="none" rtlCol="0" anchor="ctr"/>
          <a:lstStyle/>
          <a:p>
            <a:pPr algn="ctr">
              <a:lnSpc>
                <a:spcPct val="90000"/>
              </a:lnSpc>
            </a:pPr>
            <a:r>
              <a:rPr lang="en-US" sz="1400" b="1" dirty="0">
                <a:solidFill>
                  <a:schemeClr val="bg1"/>
                </a:solidFill>
              </a:rPr>
              <a:t>Artificial Intelligence and Computational </a:t>
            </a:r>
          </a:p>
          <a:p>
            <a:pPr algn="ctr">
              <a:lnSpc>
                <a:spcPct val="90000"/>
              </a:lnSpc>
            </a:pPr>
            <a:r>
              <a:rPr lang="en-US" sz="1400" b="1" dirty="0">
                <a:solidFill>
                  <a:schemeClr val="bg1"/>
                </a:solidFill>
              </a:rPr>
              <a:t>Drug Discovery and Development (AI-CD3)</a:t>
            </a:r>
          </a:p>
        </p:txBody>
      </p:sp>
      <p:sp>
        <p:nvSpPr>
          <p:cNvPr id="13" name="Rectangle 12">
            <a:extLst>
              <a:ext uri="{FF2B5EF4-FFF2-40B4-BE49-F238E27FC236}">
                <a16:creationId xmlns:a16="http://schemas.microsoft.com/office/drawing/2014/main" id="{64752A33-CA7C-C67B-0DA3-AA9665170385}"/>
              </a:ext>
            </a:extLst>
          </p:cNvPr>
          <p:cNvSpPr/>
          <p:nvPr/>
        </p:nvSpPr>
        <p:spPr bwMode="auto">
          <a:xfrm>
            <a:off x="4675470" y="1813598"/>
            <a:ext cx="4232232" cy="620234"/>
          </a:xfrm>
          <a:prstGeom prst="rect">
            <a:avLst/>
          </a:prstGeom>
          <a:solidFill>
            <a:schemeClr val="accent6"/>
          </a:solidFill>
          <a:ln w="19050" algn="ctr">
            <a:noFill/>
            <a:miter lim="800000"/>
            <a:headEnd/>
            <a:tailEnd/>
          </a:ln>
        </p:spPr>
        <p:txBody>
          <a:bodyPr wrap="none" rtlCol="0" anchor="ctr"/>
          <a:lstStyle/>
          <a:p>
            <a:pPr algn="ctr">
              <a:lnSpc>
                <a:spcPct val="90000"/>
              </a:lnSpc>
            </a:pPr>
            <a:r>
              <a:rPr lang="en-US" sz="1400" b="1" dirty="0">
                <a:solidFill>
                  <a:schemeClr val="bg1"/>
                </a:solidFill>
              </a:rPr>
              <a:t>Regulatory Science and Health Equity</a:t>
            </a:r>
          </a:p>
        </p:txBody>
      </p:sp>
      <p:sp>
        <p:nvSpPr>
          <p:cNvPr id="14" name="TextBox 13">
            <a:extLst>
              <a:ext uri="{FF2B5EF4-FFF2-40B4-BE49-F238E27FC236}">
                <a16:creationId xmlns:a16="http://schemas.microsoft.com/office/drawing/2014/main" id="{766A95FA-75EC-D08D-B4A8-8BB160C4F667}"/>
              </a:ext>
            </a:extLst>
          </p:cNvPr>
          <p:cNvSpPr txBox="1"/>
          <p:nvPr/>
        </p:nvSpPr>
        <p:spPr bwMode="auto">
          <a:xfrm>
            <a:off x="272105" y="2660181"/>
            <a:ext cx="4232232" cy="1396985"/>
          </a:xfrm>
          <a:prstGeom prst="rect">
            <a:avLst/>
          </a:prstGeom>
          <a:noFill/>
          <a:ln w="19050" algn="ctr">
            <a:noFill/>
            <a:miter lim="800000"/>
            <a:headEnd/>
            <a:tailEnd/>
          </a:ln>
        </p:spPr>
        <p:txBody>
          <a:bodyPr wrap="square">
            <a:spAutoFit/>
          </a:bodyPr>
          <a:lstStyle/>
          <a:p>
            <a:pPr marL="0" marR="0" lvl="0" indent="0" rtl="0">
              <a:lnSpc>
                <a:spcPct val="115000"/>
              </a:lnSpc>
              <a:spcBef>
                <a:spcPts val="0"/>
              </a:spcBef>
              <a:spcAft>
                <a:spcPts val="0"/>
              </a:spcAft>
              <a:buClr>
                <a:srgbClr val="000000"/>
              </a:buClr>
              <a:buSzPts val="2000"/>
              <a:buFont typeface="Arial"/>
              <a:buNone/>
            </a:pPr>
            <a:r>
              <a:rPr lang="en-US" sz="1500" b="0" i="0" u="none" strike="noStrike" cap="none" dirty="0">
                <a:solidFill>
                  <a:srgbClr val="052049"/>
                </a:solidFill>
                <a:ea typeface="Helvetica Neue Light"/>
                <a:cs typeface="Helvetica Neue Light"/>
                <a:sym typeface="Helvetica Neue Light"/>
              </a:rPr>
              <a:t>Train the next generation of scientists to apply computer science, data science, statistical analysis, machine learning and other data-driven methods to the discovery and development of new drugs. </a:t>
            </a:r>
          </a:p>
        </p:txBody>
      </p:sp>
      <p:sp>
        <p:nvSpPr>
          <p:cNvPr id="15" name="Google Shape;202;g231734325a5_0_0">
            <a:extLst>
              <a:ext uri="{FF2B5EF4-FFF2-40B4-BE49-F238E27FC236}">
                <a16:creationId xmlns:a16="http://schemas.microsoft.com/office/drawing/2014/main" id="{F68D3D83-BB15-617F-B3E4-4BF6E2E62AA4}"/>
              </a:ext>
            </a:extLst>
          </p:cNvPr>
          <p:cNvSpPr txBox="1"/>
          <p:nvPr/>
        </p:nvSpPr>
        <p:spPr>
          <a:xfrm>
            <a:off x="4675470" y="2602648"/>
            <a:ext cx="4232232" cy="1246465"/>
          </a:xfrm>
          <a:prstGeom prst="rect">
            <a:avLst/>
          </a:prstGeom>
          <a:noFill/>
          <a:ln>
            <a:noFill/>
          </a:ln>
        </p:spPr>
        <p:txBody>
          <a:bodyPr spcFirstLastPara="1" wrap="square" lIns="91425" tIns="91425" rIns="91425" bIns="91425" anchor="t" anchorCtr="0">
            <a:spAutoFit/>
          </a:bodyPr>
          <a:lstStyle/>
          <a:p>
            <a:pPr marL="0" lvl="0" indent="0" rtl="0">
              <a:lnSpc>
                <a:spcPct val="115000"/>
              </a:lnSpc>
              <a:spcBef>
                <a:spcPts val="0"/>
              </a:spcBef>
              <a:spcAft>
                <a:spcPts val="0"/>
              </a:spcAft>
              <a:buNone/>
            </a:pPr>
            <a:r>
              <a:rPr lang="en" sz="1500" dirty="0">
                <a:solidFill>
                  <a:srgbClr val="052049"/>
                </a:solidFill>
                <a:ea typeface="Helvetica Neue"/>
                <a:cs typeface="Helvetica Neue"/>
                <a:sym typeface="Helvetica Neue"/>
              </a:rPr>
              <a:t>Train students in regulatory policies, practices, and decision-making processes while focusing on the importance of addressing health disparities and equitable access to healthcare. </a:t>
            </a:r>
            <a:endParaRPr sz="1500" dirty="0">
              <a:solidFill>
                <a:srgbClr val="052049"/>
              </a:solidFill>
            </a:endParaRPr>
          </a:p>
        </p:txBody>
      </p:sp>
    </p:spTree>
    <p:extLst>
      <p:ext uri="{BB962C8B-B14F-4D97-AF65-F5344CB8AC3E}">
        <p14:creationId xmlns:p14="http://schemas.microsoft.com/office/powerpoint/2010/main" val="347812569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0CBB8A-F2CF-714E-95EB-870C0719DE61}"/>
              </a:ext>
            </a:extLst>
          </p:cNvPr>
          <p:cNvSpPr>
            <a:spLocks noGrp="1"/>
          </p:cNvSpPr>
          <p:nvPr>
            <p:ph type="title"/>
          </p:nvPr>
        </p:nvSpPr>
        <p:spPr/>
        <p:txBody>
          <a:bodyPr/>
          <a:lstStyle/>
          <a:p>
            <a:r>
              <a:rPr lang="en-US" dirty="0"/>
              <a:t>Artificial Intelligence (AI) presentation and panel</a:t>
            </a:r>
          </a:p>
        </p:txBody>
      </p:sp>
      <p:sp>
        <p:nvSpPr>
          <p:cNvPr id="3" name="Slide Number Placeholder 2">
            <a:extLst>
              <a:ext uri="{FF2B5EF4-FFF2-40B4-BE49-F238E27FC236}">
                <a16:creationId xmlns:a16="http://schemas.microsoft.com/office/drawing/2014/main" id="{3317AF70-E806-964F-BDB0-C23A81285BF3}"/>
              </a:ext>
            </a:extLst>
          </p:cNvPr>
          <p:cNvSpPr>
            <a:spLocks noGrp="1"/>
          </p:cNvSpPr>
          <p:nvPr>
            <p:ph type="sldNum" sz="quarter" idx="4294967295"/>
          </p:nvPr>
        </p:nvSpPr>
        <p:spPr>
          <a:xfrm>
            <a:off x="0" y="4840288"/>
            <a:ext cx="246063" cy="115887"/>
          </a:xfrm>
        </p:spPr>
        <p:txBody>
          <a:bodyPr/>
          <a:lstStyle/>
          <a:p>
            <a:fld id="{7BCC8D0D-EAEC-449D-9161-023DFF90F2E2}" type="slidenum">
              <a:rPr lang="en-US" smtClean="0"/>
              <a:pPr/>
              <a:t>16</a:t>
            </a:fld>
            <a:endParaRPr lang="en-US" dirty="0"/>
          </a:p>
        </p:txBody>
      </p:sp>
    </p:spTree>
    <p:extLst>
      <p:ext uri="{BB962C8B-B14F-4D97-AF65-F5344CB8AC3E}">
        <p14:creationId xmlns:p14="http://schemas.microsoft.com/office/powerpoint/2010/main" val="220343978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14E6A66-0FAE-D346-9194-A8C949B5E56C}"/>
              </a:ext>
            </a:extLst>
          </p:cNvPr>
          <p:cNvSpPr>
            <a:spLocks noGrp="1"/>
          </p:cNvSpPr>
          <p:nvPr>
            <p:ph type="body" sz="quarter" idx="15"/>
          </p:nvPr>
        </p:nvSpPr>
        <p:spPr/>
        <p:txBody>
          <a:bodyPr/>
          <a:lstStyle/>
          <a:p>
            <a:r>
              <a:rPr lang="en-US" dirty="0"/>
              <a:t>October 2023</a:t>
            </a:r>
          </a:p>
          <a:p>
            <a:endParaRPr lang="en-US" dirty="0"/>
          </a:p>
          <a:p>
            <a:r>
              <a:rPr lang="en-US" dirty="0"/>
              <a:t>Dean’s Updates</a:t>
            </a:r>
          </a:p>
          <a:p>
            <a:r>
              <a:rPr lang="en-US" dirty="0"/>
              <a:t>Artificial Intelligence </a:t>
            </a:r>
          </a:p>
        </p:txBody>
      </p:sp>
      <p:sp>
        <p:nvSpPr>
          <p:cNvPr id="7" name="Title 6">
            <a:extLst>
              <a:ext uri="{FF2B5EF4-FFF2-40B4-BE49-F238E27FC236}">
                <a16:creationId xmlns:a16="http://schemas.microsoft.com/office/drawing/2014/main" id="{8E2954E3-D1F5-ED44-AFDA-512FBA02A95A}"/>
              </a:ext>
            </a:extLst>
          </p:cNvPr>
          <p:cNvSpPr>
            <a:spLocks noGrp="1"/>
          </p:cNvSpPr>
          <p:nvPr>
            <p:ph type="title"/>
          </p:nvPr>
        </p:nvSpPr>
        <p:spPr/>
        <p:txBody>
          <a:bodyPr/>
          <a:lstStyle/>
          <a:p>
            <a:r>
              <a:rPr lang="en-US" sz="3600" dirty="0">
                <a:cs typeface="Arial"/>
              </a:rPr>
              <a:t>Town Hall</a:t>
            </a:r>
            <a:endParaRPr lang="en-US" sz="3600" dirty="0"/>
          </a:p>
        </p:txBody>
      </p:sp>
    </p:spTree>
    <p:extLst>
      <p:ext uri="{BB962C8B-B14F-4D97-AF65-F5344CB8AC3E}">
        <p14:creationId xmlns:p14="http://schemas.microsoft.com/office/powerpoint/2010/main" val="69737840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14E6A66-0FAE-D346-9194-A8C949B5E56C}"/>
              </a:ext>
            </a:extLst>
          </p:cNvPr>
          <p:cNvSpPr>
            <a:spLocks noGrp="1"/>
          </p:cNvSpPr>
          <p:nvPr>
            <p:ph type="body" sz="quarter" idx="15"/>
          </p:nvPr>
        </p:nvSpPr>
        <p:spPr/>
        <p:txBody>
          <a:bodyPr/>
          <a:lstStyle/>
          <a:p>
            <a:r>
              <a:rPr lang="en-US" b="1" dirty="0"/>
              <a:t>Dean Kathy Giacomini</a:t>
            </a:r>
          </a:p>
          <a:p>
            <a:r>
              <a:rPr lang="en-US" dirty="0"/>
              <a:t>School Town Hall</a:t>
            </a:r>
            <a:br>
              <a:rPr lang="en-US" dirty="0"/>
            </a:br>
            <a:r>
              <a:rPr lang="en-US" dirty="0"/>
              <a:t>October 2023</a:t>
            </a:r>
          </a:p>
        </p:txBody>
      </p:sp>
      <p:sp>
        <p:nvSpPr>
          <p:cNvPr id="7" name="Title 6">
            <a:extLst>
              <a:ext uri="{FF2B5EF4-FFF2-40B4-BE49-F238E27FC236}">
                <a16:creationId xmlns:a16="http://schemas.microsoft.com/office/drawing/2014/main" id="{8E2954E3-D1F5-ED44-AFDA-512FBA02A95A}"/>
              </a:ext>
            </a:extLst>
          </p:cNvPr>
          <p:cNvSpPr>
            <a:spLocks noGrp="1"/>
          </p:cNvSpPr>
          <p:nvPr>
            <p:ph type="title"/>
          </p:nvPr>
        </p:nvSpPr>
        <p:spPr/>
        <p:txBody>
          <a:bodyPr/>
          <a:lstStyle/>
          <a:p>
            <a:r>
              <a:rPr lang="en-US" dirty="0"/>
              <a:t>Update from the Dean</a:t>
            </a:r>
          </a:p>
        </p:txBody>
      </p:sp>
    </p:spTree>
    <p:extLst>
      <p:ext uri="{BB962C8B-B14F-4D97-AF65-F5344CB8AC3E}">
        <p14:creationId xmlns:p14="http://schemas.microsoft.com/office/powerpoint/2010/main" val="373678483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4A1B35-1E98-76FA-AC7D-C7F6A3EB5901}"/>
              </a:ext>
            </a:extLst>
          </p:cNvPr>
          <p:cNvSpPr>
            <a:spLocks noGrp="1"/>
          </p:cNvSpPr>
          <p:nvPr>
            <p:ph type="sldNum" sz="quarter" idx="13"/>
          </p:nvPr>
        </p:nvSpPr>
        <p:spPr/>
        <p:txBody>
          <a:bodyPr/>
          <a:lstStyle/>
          <a:p>
            <a:fld id="{7BCC8D0D-EAEC-449D-9161-023DFF90F2E2}" type="slidenum">
              <a:rPr lang="en-US" smtClean="0"/>
              <a:pPr/>
              <a:t>4</a:t>
            </a:fld>
            <a:endParaRPr lang="en-US" dirty="0"/>
          </a:p>
        </p:txBody>
      </p:sp>
      <p:pic>
        <p:nvPicPr>
          <p:cNvPr id="8" name="Content Placeholder 7" descr="A white dove with a green branch in its beak&#10;&#10;Description automatically generated">
            <a:extLst>
              <a:ext uri="{FF2B5EF4-FFF2-40B4-BE49-F238E27FC236}">
                <a16:creationId xmlns:a16="http://schemas.microsoft.com/office/drawing/2014/main" id="{A2B05B02-EF1B-DBDD-54CA-559E9D5F2CBA}"/>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334576" y="1244284"/>
            <a:ext cx="4255696" cy="3393282"/>
          </a:xfrm>
        </p:spPr>
      </p:pic>
      <p:sp>
        <p:nvSpPr>
          <p:cNvPr id="6" name="Title 5">
            <a:extLst>
              <a:ext uri="{FF2B5EF4-FFF2-40B4-BE49-F238E27FC236}">
                <a16:creationId xmlns:a16="http://schemas.microsoft.com/office/drawing/2014/main" id="{7A1254F6-DFED-C93B-9043-234BB12B1926}"/>
              </a:ext>
            </a:extLst>
          </p:cNvPr>
          <p:cNvSpPr>
            <a:spLocks noGrp="1"/>
          </p:cNvSpPr>
          <p:nvPr>
            <p:ph type="title"/>
          </p:nvPr>
        </p:nvSpPr>
        <p:spPr>
          <a:xfrm>
            <a:off x="395135" y="398987"/>
            <a:ext cx="7753790" cy="458587"/>
          </a:xfrm>
        </p:spPr>
        <p:txBody>
          <a:bodyPr/>
          <a:lstStyle/>
          <a:p>
            <a:r>
              <a:rPr lang="en-US" dirty="0"/>
              <a:t>Moment of Silence</a:t>
            </a:r>
          </a:p>
        </p:txBody>
      </p:sp>
      <p:sp>
        <p:nvSpPr>
          <p:cNvPr id="9" name="TextBox 8">
            <a:extLst>
              <a:ext uri="{FF2B5EF4-FFF2-40B4-BE49-F238E27FC236}">
                <a16:creationId xmlns:a16="http://schemas.microsoft.com/office/drawing/2014/main" id="{E8C4AE21-1B47-4565-B42E-FDA3C23A3738}"/>
              </a:ext>
            </a:extLst>
          </p:cNvPr>
          <p:cNvSpPr txBox="1"/>
          <p:nvPr/>
        </p:nvSpPr>
        <p:spPr bwMode="auto">
          <a:xfrm>
            <a:off x="2475501" y="4744452"/>
            <a:ext cx="3973845" cy="153888"/>
          </a:xfrm>
          <a:prstGeom prst="rect">
            <a:avLst/>
          </a:prstGeom>
          <a:noFill/>
          <a:ln w="19050" algn="ctr">
            <a:noFill/>
            <a:miter lim="800000"/>
            <a:headEnd/>
            <a:tailEnd/>
          </a:ln>
        </p:spPr>
        <p:txBody>
          <a:bodyPr wrap="none" lIns="0" tIns="0" rIns="0" bIns="0" rtlCol="0">
            <a:spAutoFit/>
          </a:bodyPr>
          <a:lstStyle/>
          <a:p>
            <a:pPr marR="0" algn="l" rtl="0"/>
            <a:r>
              <a:rPr lang="en-US" sz="1000" dirty="0"/>
              <a:t>Image credit: </a:t>
            </a:r>
            <a:r>
              <a:rPr lang="en-US" sz="1000" b="0" i="0" u="none" strike="noStrike" baseline="0" dirty="0" err="1">
                <a:solidFill>
                  <a:srgbClr val="000000"/>
                </a:solidFill>
                <a:latin typeface="Arial" panose="020B0604020202020204" pitchFamily="34" charset="0"/>
              </a:rPr>
              <a:t>Ngọc</a:t>
            </a:r>
            <a:r>
              <a:rPr lang="en-US" sz="1000" b="0" i="0" u="none" strike="noStrike" baseline="0" dirty="0">
                <a:solidFill>
                  <a:srgbClr val="000000"/>
                </a:solidFill>
                <a:latin typeface="Arial" panose="020B0604020202020204" pitchFamily="34" charset="0"/>
              </a:rPr>
              <a:t> Khánh 9211, Wikimedia Commons, CC-BY-SA-4.0</a:t>
            </a:r>
            <a:endParaRPr lang="en-US" sz="1000" b="0" i="0" u="none" strike="noStrike"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07373546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17AF70-E806-964F-BDB0-C23A81285BF3}"/>
              </a:ext>
            </a:extLst>
          </p:cNvPr>
          <p:cNvSpPr>
            <a:spLocks noGrp="1"/>
          </p:cNvSpPr>
          <p:nvPr>
            <p:ph type="sldNum" sz="quarter" idx="13"/>
          </p:nvPr>
        </p:nvSpPr>
        <p:spPr/>
        <p:txBody>
          <a:bodyPr/>
          <a:lstStyle/>
          <a:p>
            <a:fld id="{7BCC8D0D-EAEC-449D-9161-023DFF90F2E2}" type="slidenum">
              <a:rPr lang="en-US" smtClean="0"/>
              <a:pPr/>
              <a:t>5</a:t>
            </a:fld>
            <a:endParaRPr lang="en-US" dirty="0"/>
          </a:p>
        </p:txBody>
      </p:sp>
      <p:sp>
        <p:nvSpPr>
          <p:cNvPr id="4" name="Content Placeholder 3">
            <a:extLst>
              <a:ext uri="{FF2B5EF4-FFF2-40B4-BE49-F238E27FC236}">
                <a16:creationId xmlns:a16="http://schemas.microsoft.com/office/drawing/2014/main" id="{FE3AE4CA-94F0-CE4B-9A74-4FB40BB7B4FC}"/>
              </a:ext>
            </a:extLst>
          </p:cNvPr>
          <p:cNvSpPr>
            <a:spLocks noGrp="1"/>
          </p:cNvSpPr>
          <p:nvPr>
            <p:ph idx="1"/>
          </p:nvPr>
        </p:nvSpPr>
        <p:spPr>
          <a:xfrm>
            <a:off x="459683" y="1154328"/>
            <a:ext cx="8137665" cy="3179134"/>
          </a:xfrm>
        </p:spPr>
        <p:txBody>
          <a:bodyPr/>
          <a:lstStyle/>
          <a:p>
            <a:r>
              <a:rPr lang="en-US" sz="2300" dirty="0"/>
              <a:t>Dean’s updates</a:t>
            </a:r>
          </a:p>
          <a:p>
            <a:r>
              <a:rPr lang="en-US" sz="2300" dirty="0"/>
              <a:t>Artificial Intelligence (AI) presentation and panel</a:t>
            </a:r>
          </a:p>
          <a:p>
            <a:r>
              <a:rPr lang="en-US" sz="2300" dirty="0"/>
              <a:t>Closing</a:t>
            </a:r>
          </a:p>
        </p:txBody>
      </p:sp>
      <p:sp>
        <p:nvSpPr>
          <p:cNvPr id="5" name="Title 4">
            <a:extLst>
              <a:ext uri="{FF2B5EF4-FFF2-40B4-BE49-F238E27FC236}">
                <a16:creationId xmlns:a16="http://schemas.microsoft.com/office/drawing/2014/main" id="{210CBB8A-F2CF-714E-95EB-870C0719DE61}"/>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298077260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4C9FB0F-8E8F-8C35-FDAF-58D071646EC2}"/>
              </a:ext>
            </a:extLst>
          </p:cNvPr>
          <p:cNvSpPr>
            <a:spLocks noGrp="1"/>
          </p:cNvSpPr>
          <p:nvPr>
            <p:ph type="ftr" sz="quarter" idx="12"/>
          </p:nvPr>
        </p:nvSpPr>
        <p:spPr/>
        <p:txBody>
          <a:bodyPr/>
          <a:lstStyle/>
          <a:p>
            <a:r>
              <a:rPr lang="en-US"/>
              <a:t>Presentation Title</a:t>
            </a:r>
            <a:endParaRPr lang="en-US" dirty="0"/>
          </a:p>
        </p:txBody>
      </p:sp>
      <p:sp>
        <p:nvSpPr>
          <p:cNvPr id="3" name="Slide Number Placeholder 2">
            <a:extLst>
              <a:ext uri="{FF2B5EF4-FFF2-40B4-BE49-F238E27FC236}">
                <a16:creationId xmlns:a16="http://schemas.microsoft.com/office/drawing/2014/main" id="{89F861F0-C42D-9FC7-9ECF-9DF538D21E5C}"/>
              </a:ext>
            </a:extLst>
          </p:cNvPr>
          <p:cNvSpPr>
            <a:spLocks noGrp="1"/>
          </p:cNvSpPr>
          <p:nvPr>
            <p:ph type="sldNum" sz="quarter" idx="13"/>
          </p:nvPr>
        </p:nvSpPr>
        <p:spPr/>
        <p:txBody>
          <a:bodyPr/>
          <a:lstStyle/>
          <a:p>
            <a:fld id="{7BCC8D0D-EAEC-449D-9161-023DFF90F2E2}" type="slidenum">
              <a:rPr lang="en-US" smtClean="0"/>
              <a:pPr/>
              <a:t>6</a:t>
            </a:fld>
            <a:endParaRPr lang="en-US" dirty="0"/>
          </a:p>
        </p:txBody>
      </p:sp>
      <p:pic>
        <p:nvPicPr>
          <p:cNvPr id="8" name="Content Placeholder 7" descr="A screenshot of a computer&#10;&#10;Description automatically generated">
            <a:extLst>
              <a:ext uri="{FF2B5EF4-FFF2-40B4-BE49-F238E27FC236}">
                <a16:creationId xmlns:a16="http://schemas.microsoft.com/office/drawing/2014/main" id="{8EBEFAC6-D7E8-EA2B-F528-59BFB23DDFF0}"/>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p:spPr>
      </p:pic>
      <p:pic>
        <p:nvPicPr>
          <p:cNvPr id="1026" name="Picture 2">
            <a:extLst>
              <a:ext uri="{FF2B5EF4-FFF2-40B4-BE49-F238E27FC236}">
                <a16:creationId xmlns:a16="http://schemas.microsoft.com/office/drawing/2014/main" id="{E787ECD9-A03B-E4BD-8F59-208063CC406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38773" y="514343"/>
            <a:ext cx="5115501" cy="33088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black and white logo&#10;&#10;Description automatically generated">
            <a:extLst>
              <a:ext uri="{FF2B5EF4-FFF2-40B4-BE49-F238E27FC236}">
                <a16:creationId xmlns:a16="http://schemas.microsoft.com/office/drawing/2014/main" id="{F9DF790A-64B0-288E-2116-A633FAAD99C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83470" y="4337574"/>
            <a:ext cx="2388425" cy="646024"/>
          </a:xfrm>
          <a:prstGeom prst="rect">
            <a:avLst/>
          </a:prstGeom>
        </p:spPr>
      </p:pic>
    </p:spTree>
    <p:extLst>
      <p:ext uri="{BB962C8B-B14F-4D97-AF65-F5344CB8AC3E}">
        <p14:creationId xmlns:p14="http://schemas.microsoft.com/office/powerpoint/2010/main" val="206892654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3">
            <a:extLst>
              <a:ext uri="{FF2B5EF4-FFF2-40B4-BE49-F238E27FC236}">
                <a16:creationId xmlns:a16="http://schemas.microsoft.com/office/drawing/2014/main" id="{DD78634A-0431-A843-877D-0BCA70E0C31D}"/>
              </a:ext>
            </a:extLst>
          </p:cNvPr>
          <p:cNvSpPr>
            <a:spLocks noGrp="1"/>
          </p:cNvSpPr>
          <p:nvPr>
            <p:ph type="sldNum" sz="quarter" idx="13"/>
          </p:nvPr>
        </p:nvSpPr>
        <p:spPr>
          <a:xfrm>
            <a:off x="339416" y="4845843"/>
            <a:ext cx="246061" cy="116425"/>
          </a:xfrm>
        </p:spPr>
        <p:txBody>
          <a:bodyPr/>
          <a:lstStyle/>
          <a:p>
            <a:fld id="{7BCC8D0D-EAEC-449D-9161-023DFF90F2E2}" type="slidenum">
              <a:rPr lang="en-US" smtClean="0"/>
              <a:pPr/>
              <a:t>7</a:t>
            </a:fld>
            <a:endParaRPr lang="en-US" dirty="0"/>
          </a:p>
        </p:txBody>
      </p:sp>
      <p:sp>
        <p:nvSpPr>
          <p:cNvPr id="4" name="Title 3">
            <a:extLst>
              <a:ext uri="{FF2B5EF4-FFF2-40B4-BE49-F238E27FC236}">
                <a16:creationId xmlns:a16="http://schemas.microsoft.com/office/drawing/2014/main" id="{5A6B2427-3F63-4545-B143-9F24130295E3}"/>
              </a:ext>
            </a:extLst>
          </p:cNvPr>
          <p:cNvSpPr>
            <a:spLocks noGrp="1"/>
          </p:cNvSpPr>
          <p:nvPr>
            <p:ph type="title"/>
          </p:nvPr>
        </p:nvSpPr>
        <p:spPr>
          <a:prstGeom prst="rect">
            <a:avLst/>
          </a:prstGeom>
        </p:spPr>
        <p:txBody>
          <a:bodyPr/>
          <a:lstStyle/>
          <a:p>
            <a:r>
              <a:rPr lang="en-US" dirty="0"/>
              <a:t>Retirements &amp; New Faculty</a:t>
            </a:r>
          </a:p>
        </p:txBody>
      </p:sp>
      <p:sp>
        <p:nvSpPr>
          <p:cNvPr id="11" name="Content Placeholder 5">
            <a:extLst>
              <a:ext uri="{FF2B5EF4-FFF2-40B4-BE49-F238E27FC236}">
                <a16:creationId xmlns:a16="http://schemas.microsoft.com/office/drawing/2014/main" id="{AE7B461E-6973-39B3-FC5D-F1E9E59FA114}"/>
              </a:ext>
            </a:extLst>
          </p:cNvPr>
          <p:cNvSpPr txBox="1">
            <a:spLocks/>
          </p:cNvSpPr>
          <p:nvPr/>
        </p:nvSpPr>
        <p:spPr>
          <a:xfrm>
            <a:off x="397922" y="1183244"/>
            <a:ext cx="3785957" cy="334897"/>
          </a:xfrm>
          <a:prstGeom prst="rect">
            <a:avLst/>
          </a:prstGeom>
        </p:spPr>
        <p:txBody>
          <a:bodyPr vert="horz" lIns="91440" tIns="45720" rIns="91440" bIns="45720" rtlCol="0">
            <a:noAutofit/>
          </a:bodyPr>
          <a:lstStyle>
            <a:lvl1pPr marL="295275" indent="-295275"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38" indent="-284163"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50" indent="-227013"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700" indent="-222250"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63" indent="-227013" algn="l" defTabSz="640080"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charset="2"/>
              <a:buNone/>
            </a:pPr>
            <a:r>
              <a:rPr lang="en-US" sz="1800" b="1" dirty="0">
                <a:latin typeface="Arial" panose="020B0604020202020204" pitchFamily="34" charset="0"/>
                <a:cs typeface="Arial" panose="020B0604020202020204" pitchFamily="34" charset="0"/>
              </a:rPr>
              <a:t>Recent Retirements</a:t>
            </a:r>
          </a:p>
          <a:p>
            <a:pPr marL="0" marR="0" lvl="0" indent="0" algn="l" defTabSz="914400" rtl="0" eaLnBrk="1" fontAlgn="auto" latinLnBrk="0" hangingPunct="1">
              <a:lnSpc>
                <a:spcPct val="100000"/>
              </a:lnSpc>
              <a:spcBef>
                <a:spcPts val="0"/>
              </a:spcBef>
              <a:spcAft>
                <a:spcPts val="0"/>
              </a:spcAft>
              <a:buClr>
                <a:srgbClr val="0093D0"/>
              </a:buClr>
              <a:buSzTx/>
              <a:buFont typeface="Wingdings" charset="2"/>
              <a:buNone/>
              <a:tabLst/>
              <a:defRPr/>
            </a:pPr>
            <a:endParaRPr kumimoji="0" lang="en-US" sz="1600" b="0"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indent="0">
              <a:buFont typeface="Wingdings" charset="2"/>
              <a:buNone/>
            </a:pPr>
            <a:endParaRPr lang="en-US" sz="3600" dirty="0">
              <a:latin typeface="Arial" panose="020B0604020202020204" pitchFamily="34" charset="0"/>
              <a:cs typeface="Arial" panose="020B0604020202020204" pitchFamily="34" charset="0"/>
            </a:endParaRPr>
          </a:p>
        </p:txBody>
      </p:sp>
      <p:sp>
        <p:nvSpPr>
          <p:cNvPr id="16" name="Content Placeholder 5">
            <a:extLst>
              <a:ext uri="{FF2B5EF4-FFF2-40B4-BE49-F238E27FC236}">
                <a16:creationId xmlns:a16="http://schemas.microsoft.com/office/drawing/2014/main" id="{EBB2E6E5-74B6-8C24-89DB-2A0B5438E0FC}"/>
              </a:ext>
            </a:extLst>
          </p:cNvPr>
          <p:cNvSpPr txBox="1">
            <a:spLocks/>
          </p:cNvSpPr>
          <p:nvPr/>
        </p:nvSpPr>
        <p:spPr>
          <a:xfrm>
            <a:off x="456008" y="2695259"/>
            <a:ext cx="1063197" cy="1469230"/>
          </a:xfrm>
          <a:prstGeom prst="rect">
            <a:avLst/>
          </a:prstGeom>
        </p:spPr>
        <p:txBody>
          <a:bodyPr vert="horz" lIns="91440" tIns="45720" rIns="91440" bIns="45720" rtlCol="0">
            <a:noAutofit/>
          </a:bodyPr>
          <a:lstStyle>
            <a:lvl1pPr marL="295275" indent="-295275"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38" indent="-284163"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50" indent="-227013"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700" indent="-222250"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63" indent="-227013" algn="l" defTabSz="640080"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93D0"/>
              </a:buClr>
              <a:buSzTx/>
              <a:buFont typeface="Wingdings" charset="2"/>
              <a:buNone/>
              <a:tabLst/>
              <a:defRPr/>
            </a:pPr>
            <a:r>
              <a:rPr kumimoji="0" lang="en-US" sz="900" b="0" i="1" u="none" strike="noStrike" kern="1200" cap="none" spc="0" normalizeH="0" baseline="0" noProof="0" dirty="0">
                <a:ln>
                  <a:noFill/>
                </a:ln>
                <a:effectLst/>
                <a:uLnTx/>
                <a:uFillTx/>
                <a:latin typeface="Arial" panose="020B0604020202020204" pitchFamily="34" charset="0"/>
                <a:cs typeface="Arial" panose="020B0604020202020204" pitchFamily="34" charset="0"/>
              </a:rPr>
              <a:t>Dean’s Office</a:t>
            </a:r>
          </a:p>
          <a:p>
            <a:pPr marL="0" indent="0">
              <a:buNone/>
            </a:pPr>
            <a:endParaRPr lang="en-US" sz="900" i="1" dirty="0">
              <a:latin typeface="Arial" panose="020B0604020202020204" pitchFamily="34" charset="0"/>
              <a:cs typeface="Arial" panose="020B0604020202020204" pitchFamily="34" charset="0"/>
            </a:endParaRPr>
          </a:p>
          <a:p>
            <a:pPr marL="0" indent="0">
              <a:buNone/>
            </a:pPr>
            <a:endParaRPr lang="en-US" sz="900" b="1" i="1" dirty="0">
              <a:effectLst/>
              <a:latin typeface="Arial" panose="020B0604020202020204" pitchFamily="34" charset="0"/>
              <a:cs typeface="Arial" panose="020B0604020202020204" pitchFamily="34" charset="0"/>
            </a:endParaRPr>
          </a:p>
          <a:p>
            <a:pPr marL="0" indent="0">
              <a:buNone/>
            </a:pPr>
            <a:r>
              <a:rPr lang="en-US" sz="900" b="1" i="0" dirty="0">
                <a:effectLst/>
                <a:latin typeface="Arial" panose="020B0604020202020204" pitchFamily="34" charset="0"/>
                <a:cs typeface="Arial" panose="020B0604020202020204" pitchFamily="34" charset="0"/>
              </a:rPr>
              <a:t>Lucia Piriano</a:t>
            </a:r>
            <a:r>
              <a:rPr lang="en-US" sz="900" b="0" i="0" dirty="0">
                <a:effectLst/>
                <a:latin typeface="Arial" panose="020B0604020202020204" pitchFamily="34" charset="0"/>
                <a:cs typeface="Arial" panose="020B0604020202020204" pitchFamily="34" charset="0"/>
              </a:rPr>
              <a:t>, curricular affairs assistant</a:t>
            </a:r>
            <a:endParaRPr lang="en-US" sz="900" dirty="0">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2058F970-3D4E-3EC4-0906-56E8ACA4F27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47234" y="1705088"/>
            <a:ext cx="922915" cy="922915"/>
          </a:xfrm>
          <a:prstGeom prst="rect">
            <a:avLst/>
          </a:prstGeom>
        </p:spPr>
      </p:pic>
      <p:sp>
        <p:nvSpPr>
          <p:cNvPr id="18" name="Content Placeholder 5">
            <a:extLst>
              <a:ext uri="{FF2B5EF4-FFF2-40B4-BE49-F238E27FC236}">
                <a16:creationId xmlns:a16="http://schemas.microsoft.com/office/drawing/2014/main" id="{6B6BA9AB-F339-1297-9341-F5D9492B66C3}"/>
              </a:ext>
            </a:extLst>
          </p:cNvPr>
          <p:cNvSpPr txBox="1">
            <a:spLocks/>
          </p:cNvSpPr>
          <p:nvPr/>
        </p:nvSpPr>
        <p:spPr>
          <a:xfrm>
            <a:off x="1587095" y="2725588"/>
            <a:ext cx="1100925" cy="1704712"/>
          </a:xfrm>
          <a:prstGeom prst="rect">
            <a:avLst/>
          </a:prstGeom>
        </p:spPr>
        <p:txBody>
          <a:bodyPr vert="horz" lIns="91440" tIns="45720" rIns="91440" bIns="45720" rtlCol="0">
            <a:noAutofit/>
          </a:bodyPr>
          <a:lstStyle>
            <a:lvl1pPr marL="295275" indent="-295275"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38" indent="-284163"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50" indent="-227013"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700" indent="-222250"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63" indent="-227013" algn="l" defTabSz="640080"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93D0"/>
              </a:buClr>
              <a:buSzTx/>
              <a:buFont typeface="Wingdings" charset="2"/>
              <a:buNone/>
              <a:tabLst/>
              <a:defRPr/>
            </a:pPr>
            <a:r>
              <a:rPr kumimoji="0" lang="en-US" sz="900" b="0" i="1" u="none" strike="noStrike" kern="1200" cap="none" spc="0" normalizeH="0" baseline="0" noProof="0" dirty="0">
                <a:ln>
                  <a:noFill/>
                </a:ln>
                <a:effectLst/>
                <a:uLnTx/>
                <a:uFillTx/>
                <a:latin typeface="Arial" panose="020B0604020202020204" pitchFamily="34" charset="0"/>
                <a:cs typeface="Arial" panose="020B0604020202020204" pitchFamily="34" charset="0"/>
              </a:rPr>
              <a:t>Department of Pharmaceutical Chemistry</a:t>
            </a:r>
          </a:p>
          <a:p>
            <a:pPr marL="0" marR="0" lvl="0" indent="0" algn="l" defTabSz="914400" rtl="0" eaLnBrk="1" fontAlgn="auto" latinLnBrk="0" hangingPunct="1">
              <a:lnSpc>
                <a:spcPct val="150000"/>
              </a:lnSpc>
              <a:spcBef>
                <a:spcPts val="0"/>
              </a:spcBef>
              <a:spcAft>
                <a:spcPts val="0"/>
              </a:spcAft>
              <a:buClrTx/>
              <a:buSzTx/>
              <a:buFont typeface="Wingdings" charset="2"/>
              <a:buNone/>
              <a:tabLst/>
              <a:defRPr/>
            </a:pPr>
            <a:endParaRPr kumimoji="0" lang="en-US" sz="2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640080" rtl="0" eaLnBrk="1" fontAlgn="auto" latinLnBrk="0" hangingPunct="1">
              <a:lnSpc>
                <a:spcPct val="100000"/>
              </a:lnSpc>
              <a:spcBef>
                <a:spcPts val="0"/>
              </a:spcBef>
              <a:spcAft>
                <a:spcPts val="600"/>
              </a:spcAft>
              <a:buClr>
                <a:srgbClr val="0093D0"/>
              </a:buClr>
              <a:buSzPct val="80000"/>
              <a:buNone/>
              <a:tabLst/>
              <a:defRPr/>
            </a:pPr>
            <a:endParaRPr kumimoji="0" lang="en-US" sz="1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640080" rtl="0" eaLnBrk="1" fontAlgn="auto" latinLnBrk="0" hangingPunct="1">
              <a:lnSpc>
                <a:spcPct val="100000"/>
              </a:lnSpc>
              <a:spcBef>
                <a:spcPts val="0"/>
              </a:spcBef>
              <a:spcAft>
                <a:spcPts val="600"/>
              </a:spcAft>
              <a:buClr>
                <a:srgbClr val="0093D0"/>
              </a:buClr>
              <a:buSzPct val="80000"/>
              <a:buNone/>
              <a:tabLst/>
              <a:defRPr/>
            </a:pPr>
            <a:r>
              <a:rPr kumimoji="0" lang="en-US" sz="900" b="1" i="0" u="none" strike="noStrike" kern="1200" cap="none" spc="0" normalizeH="0" baseline="0" noProof="0" dirty="0">
                <a:ln>
                  <a:noFill/>
                </a:ln>
                <a:effectLst/>
                <a:uLnTx/>
                <a:uFillTx/>
                <a:latin typeface="Arial" panose="020B0604020202020204" pitchFamily="34" charset="0"/>
                <a:cs typeface="Arial" panose="020B0604020202020204" pitchFamily="34" charset="0"/>
              </a:rPr>
              <a:t>Marilyn Stebbins, PharmD</a:t>
            </a:r>
            <a:r>
              <a:rPr kumimoji="0" lang="en-US" sz="9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professor and vice chair of clinical innovation</a:t>
            </a:r>
          </a:p>
        </p:txBody>
      </p:sp>
      <p:sp>
        <p:nvSpPr>
          <p:cNvPr id="20" name="Content Placeholder 5">
            <a:extLst>
              <a:ext uri="{FF2B5EF4-FFF2-40B4-BE49-F238E27FC236}">
                <a16:creationId xmlns:a16="http://schemas.microsoft.com/office/drawing/2014/main" id="{8477108C-60FC-4D57-13A0-357D6AEFB984}"/>
              </a:ext>
            </a:extLst>
          </p:cNvPr>
          <p:cNvSpPr txBox="1">
            <a:spLocks/>
          </p:cNvSpPr>
          <p:nvPr/>
        </p:nvSpPr>
        <p:spPr>
          <a:xfrm>
            <a:off x="2688021" y="2725588"/>
            <a:ext cx="1100925" cy="1704712"/>
          </a:xfrm>
          <a:prstGeom prst="rect">
            <a:avLst/>
          </a:prstGeom>
        </p:spPr>
        <p:txBody>
          <a:bodyPr vert="horz" lIns="91440" tIns="45720" rIns="91440" bIns="45720" rtlCol="0">
            <a:noAutofit/>
          </a:bodyPr>
          <a:lstStyle>
            <a:lvl1pPr marL="295275" indent="-295275"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38" indent="-284163"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50" indent="-227013"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700" indent="-222250"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63" indent="-227013" algn="l" defTabSz="640080"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93D0"/>
              </a:buClr>
              <a:buSzTx/>
              <a:buFont typeface="Wingdings" charset="2"/>
              <a:buNone/>
              <a:tabLst/>
              <a:defRPr/>
            </a:pPr>
            <a:r>
              <a:rPr kumimoji="0" lang="en-US" sz="900" b="0" i="1" u="none" strike="noStrike" kern="1200" cap="none" spc="0" normalizeH="0" baseline="0" noProof="0" dirty="0">
                <a:ln>
                  <a:noFill/>
                </a:ln>
                <a:effectLst/>
                <a:uLnTx/>
                <a:uFillTx/>
                <a:latin typeface="Arial" panose="020B0604020202020204" pitchFamily="34" charset="0"/>
                <a:cs typeface="Arial" panose="020B0604020202020204" pitchFamily="34" charset="0"/>
              </a:rPr>
              <a:t>Department of Pharmaceutical Chemistry</a:t>
            </a:r>
          </a:p>
          <a:p>
            <a:pPr marL="0" indent="0" algn="l">
              <a:buNone/>
            </a:pPr>
            <a:endParaRPr lang="en-US" sz="200" b="0" i="0" dirty="0">
              <a:effectLst/>
              <a:latin typeface="Arial" panose="020B0604020202020204" pitchFamily="34" charset="0"/>
              <a:cs typeface="Arial" panose="020B0604020202020204" pitchFamily="34" charset="0"/>
            </a:endParaRPr>
          </a:p>
          <a:p>
            <a:pPr marL="0" indent="0" algn="l">
              <a:buNone/>
            </a:pPr>
            <a:r>
              <a:rPr lang="en-US" sz="900" b="1" i="0" dirty="0">
                <a:effectLst/>
                <a:latin typeface="Arial" panose="020B0604020202020204" pitchFamily="34" charset="0"/>
                <a:cs typeface="Arial" panose="020B0604020202020204" pitchFamily="34" charset="0"/>
              </a:rPr>
              <a:t>Kris </a:t>
            </a:r>
            <a:r>
              <a:rPr lang="en-US" sz="900" b="1" i="0" dirty="0" err="1">
                <a:effectLst/>
                <a:latin typeface="Arial" panose="020B0604020202020204" pitchFamily="34" charset="0"/>
                <a:cs typeface="Arial" panose="020B0604020202020204" pitchFamily="34" charset="0"/>
              </a:rPr>
              <a:t>Casler</a:t>
            </a:r>
            <a:r>
              <a:rPr lang="en-US" sz="900" b="1" i="0" dirty="0">
                <a:effectLst/>
                <a:latin typeface="Arial" panose="020B0604020202020204" pitchFamily="34" charset="0"/>
                <a:cs typeface="Arial" panose="020B0604020202020204" pitchFamily="34" charset="0"/>
              </a:rPr>
              <a:t>,</a:t>
            </a:r>
            <a:r>
              <a:rPr lang="en-US" sz="900" b="0" i="0" dirty="0">
                <a:effectLst/>
                <a:latin typeface="Arial" panose="020B0604020202020204" pitchFamily="34" charset="0"/>
                <a:cs typeface="Arial" panose="020B0604020202020204" pitchFamily="34" charset="0"/>
              </a:rPr>
              <a:t> administrative officer</a:t>
            </a:r>
            <a:br>
              <a:rPr lang="en-US" sz="1000" dirty="0">
                <a:latin typeface="Arial" panose="020B0604020202020204" pitchFamily="34" charset="0"/>
                <a:cs typeface="Arial" panose="020B0604020202020204" pitchFamily="34" charset="0"/>
              </a:rPr>
            </a:br>
            <a:endParaRPr lang="en-US" sz="1000" dirty="0">
              <a:latin typeface="Arial" panose="020B060402020202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0156DB36-A814-E3C1-F8D0-5DD8DF400D4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795616" y="1705087"/>
            <a:ext cx="922915" cy="922915"/>
          </a:xfrm>
          <a:prstGeom prst="rect">
            <a:avLst/>
          </a:prstGeom>
        </p:spPr>
      </p:pic>
      <p:sp>
        <p:nvSpPr>
          <p:cNvPr id="26" name="Content Placeholder 5">
            <a:extLst>
              <a:ext uri="{FF2B5EF4-FFF2-40B4-BE49-F238E27FC236}">
                <a16:creationId xmlns:a16="http://schemas.microsoft.com/office/drawing/2014/main" id="{E8A3FDBB-B518-9A48-A02C-D66E751181A2}"/>
              </a:ext>
            </a:extLst>
          </p:cNvPr>
          <p:cNvSpPr txBox="1">
            <a:spLocks/>
          </p:cNvSpPr>
          <p:nvPr/>
        </p:nvSpPr>
        <p:spPr>
          <a:xfrm>
            <a:off x="5982218" y="1190720"/>
            <a:ext cx="2385393" cy="334897"/>
          </a:xfrm>
          <a:prstGeom prst="rect">
            <a:avLst/>
          </a:prstGeom>
        </p:spPr>
        <p:txBody>
          <a:bodyPr vert="horz" lIns="91440" tIns="45720" rIns="91440" bIns="45720" rtlCol="0">
            <a:noAutofit/>
          </a:bodyPr>
          <a:lstStyle>
            <a:lvl1pPr marL="295275" indent="-295275"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38" indent="-284163"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50" indent="-227013"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700" indent="-222250"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63" indent="-227013" algn="l" defTabSz="640080"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charset="2"/>
              <a:buNone/>
            </a:pPr>
            <a:r>
              <a:rPr lang="en-US" sz="1800" b="1" dirty="0">
                <a:latin typeface="Arial" panose="020B0604020202020204" pitchFamily="34" charset="0"/>
                <a:cs typeface="Arial" panose="020B0604020202020204" pitchFamily="34" charset="0"/>
              </a:rPr>
              <a:t>New Faculty</a:t>
            </a:r>
          </a:p>
          <a:p>
            <a:pPr marL="0" marR="0" lvl="0" indent="0" algn="l" defTabSz="914400" rtl="0" eaLnBrk="1" fontAlgn="auto" latinLnBrk="0" hangingPunct="1">
              <a:lnSpc>
                <a:spcPct val="100000"/>
              </a:lnSpc>
              <a:spcBef>
                <a:spcPts val="0"/>
              </a:spcBef>
              <a:spcAft>
                <a:spcPts val="0"/>
              </a:spcAft>
              <a:buClr>
                <a:srgbClr val="0093D0"/>
              </a:buClr>
              <a:buSzTx/>
              <a:buFont typeface="Wingdings" charset="2"/>
              <a:buNone/>
              <a:tabLst/>
              <a:defRPr/>
            </a:pPr>
            <a:endParaRPr kumimoji="0" lang="en-US" sz="1600" b="0"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indent="0">
              <a:buFont typeface="Wingdings" charset="2"/>
              <a:buNone/>
            </a:pPr>
            <a:endParaRPr lang="en-US" sz="3600" dirty="0">
              <a:latin typeface="Arial" panose="020B0604020202020204" pitchFamily="34" charset="0"/>
              <a:cs typeface="Arial" panose="020B0604020202020204" pitchFamily="34" charset="0"/>
            </a:endParaRPr>
          </a:p>
        </p:txBody>
      </p:sp>
      <p:sp>
        <p:nvSpPr>
          <p:cNvPr id="27" name="Content Placeholder 5">
            <a:extLst>
              <a:ext uri="{FF2B5EF4-FFF2-40B4-BE49-F238E27FC236}">
                <a16:creationId xmlns:a16="http://schemas.microsoft.com/office/drawing/2014/main" id="{4DCD15A5-E925-3F06-DC1C-B208812B7B68}"/>
              </a:ext>
            </a:extLst>
          </p:cNvPr>
          <p:cNvSpPr txBox="1">
            <a:spLocks/>
          </p:cNvSpPr>
          <p:nvPr/>
        </p:nvSpPr>
        <p:spPr>
          <a:xfrm>
            <a:off x="5982218" y="2725588"/>
            <a:ext cx="1294004" cy="1704712"/>
          </a:xfrm>
          <a:prstGeom prst="rect">
            <a:avLst/>
          </a:prstGeom>
        </p:spPr>
        <p:txBody>
          <a:bodyPr vert="horz" lIns="91440" tIns="45720" rIns="91440" bIns="45720" rtlCol="0">
            <a:noAutofit/>
          </a:bodyPr>
          <a:lstStyle>
            <a:lvl1pPr marL="295275" indent="-295275"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38" indent="-284163"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50" indent="-227013"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700" indent="-222250"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63" indent="-227013" algn="l" defTabSz="640080"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93D0"/>
              </a:buClr>
              <a:buSzTx/>
              <a:buFont typeface="Wingdings" charset="2"/>
              <a:buNone/>
              <a:tabLst/>
              <a:defRPr/>
            </a:pPr>
            <a:r>
              <a:rPr kumimoji="0" lang="en-US" sz="900" b="0" i="1" u="none" strike="noStrike" kern="1200" cap="none" spc="0" normalizeH="0" baseline="0" noProof="0" dirty="0">
                <a:ln>
                  <a:noFill/>
                </a:ln>
                <a:effectLst/>
                <a:uLnTx/>
                <a:uFillTx/>
                <a:latin typeface="Arial" panose="020B0604020202020204" pitchFamily="34" charset="0"/>
                <a:cs typeface="Arial" panose="020B0604020202020204" pitchFamily="34" charset="0"/>
              </a:rPr>
              <a:t>Department of Bioengineering and Therapeutic Sciences</a:t>
            </a:r>
          </a:p>
          <a:p>
            <a:pPr marL="0" indent="0" algn="l">
              <a:buNone/>
            </a:pPr>
            <a:endParaRPr lang="en-US" sz="200" b="0" i="0" dirty="0">
              <a:effectLst/>
              <a:latin typeface="Arial" panose="020B0604020202020204" pitchFamily="34" charset="0"/>
              <a:cs typeface="Arial" panose="020B0604020202020204" pitchFamily="34" charset="0"/>
            </a:endParaRPr>
          </a:p>
          <a:p>
            <a:pPr marL="0" indent="0" algn="l">
              <a:buNone/>
            </a:pPr>
            <a:r>
              <a:rPr lang="en-US" sz="900" b="1" i="0" dirty="0">
                <a:effectLst/>
                <a:latin typeface="Arial" panose="020B0604020202020204" pitchFamily="34" charset="0"/>
                <a:cs typeface="Arial" panose="020B0604020202020204" pitchFamily="34" charset="0"/>
              </a:rPr>
              <a:t>Willow Coyote-Maestas, PhD, MS</a:t>
            </a:r>
            <a:br>
              <a:rPr lang="en-US" sz="900" dirty="0">
                <a:latin typeface="Arial" panose="020B0604020202020204" pitchFamily="34" charset="0"/>
                <a:cs typeface="Arial" panose="020B0604020202020204" pitchFamily="34" charset="0"/>
              </a:rPr>
            </a:br>
            <a:endParaRPr lang="en-US" sz="900" dirty="0">
              <a:latin typeface="Arial" panose="020B0604020202020204" pitchFamily="34" charset="0"/>
              <a:cs typeface="Arial" panose="020B0604020202020204" pitchFamily="34" charset="0"/>
            </a:endParaRPr>
          </a:p>
        </p:txBody>
      </p:sp>
      <p:pic>
        <p:nvPicPr>
          <p:cNvPr id="28" name="Picture 27">
            <a:extLst>
              <a:ext uri="{FF2B5EF4-FFF2-40B4-BE49-F238E27FC236}">
                <a16:creationId xmlns:a16="http://schemas.microsoft.com/office/drawing/2014/main" id="{0737899D-01A3-8810-EBEE-ADEE0D2B6F08}"/>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6089813" y="1705087"/>
            <a:ext cx="922915" cy="922915"/>
          </a:xfrm>
          <a:prstGeom prst="rect">
            <a:avLst/>
          </a:prstGeom>
        </p:spPr>
      </p:pic>
      <p:sp>
        <p:nvSpPr>
          <p:cNvPr id="29" name="Content Placeholder 5">
            <a:extLst>
              <a:ext uri="{FF2B5EF4-FFF2-40B4-BE49-F238E27FC236}">
                <a16:creationId xmlns:a16="http://schemas.microsoft.com/office/drawing/2014/main" id="{55223A6A-A505-C3C0-E850-CA9ED42718DC}"/>
              </a:ext>
            </a:extLst>
          </p:cNvPr>
          <p:cNvSpPr txBox="1">
            <a:spLocks/>
          </p:cNvSpPr>
          <p:nvPr/>
        </p:nvSpPr>
        <p:spPr>
          <a:xfrm>
            <a:off x="7256724" y="2725588"/>
            <a:ext cx="1236943" cy="1704712"/>
          </a:xfrm>
          <a:prstGeom prst="rect">
            <a:avLst/>
          </a:prstGeom>
        </p:spPr>
        <p:txBody>
          <a:bodyPr vert="horz" lIns="91440" tIns="45720" rIns="91440" bIns="45720" rtlCol="0">
            <a:noAutofit/>
          </a:bodyPr>
          <a:lstStyle>
            <a:lvl1pPr marL="295275" indent="-295275"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38" indent="-284163"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50" indent="-227013"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700" indent="-222250"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63" indent="-227013" algn="l" defTabSz="640080"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93D0"/>
              </a:buClr>
              <a:buSzTx/>
              <a:buFont typeface="Wingdings" charset="2"/>
              <a:buNone/>
              <a:tabLst/>
              <a:defRPr/>
            </a:pPr>
            <a:r>
              <a:rPr kumimoji="0" lang="en-US" sz="900" b="0" i="1" u="none" strike="noStrike" kern="1200" cap="none" spc="0" normalizeH="0" baseline="0" noProof="0" dirty="0">
                <a:ln>
                  <a:noFill/>
                </a:ln>
                <a:effectLst/>
                <a:uLnTx/>
                <a:uFillTx/>
                <a:latin typeface="Arial" panose="020B0604020202020204" pitchFamily="34" charset="0"/>
                <a:cs typeface="Arial" panose="020B0604020202020204" pitchFamily="34" charset="0"/>
              </a:rPr>
              <a:t>Department of Clinical Pharmacy</a:t>
            </a:r>
          </a:p>
          <a:p>
            <a:pPr marL="0" marR="0" lvl="0" indent="0" algn="l" defTabSz="914400" rtl="0" eaLnBrk="1" fontAlgn="auto" latinLnBrk="0" hangingPunct="1">
              <a:lnSpc>
                <a:spcPct val="100000"/>
              </a:lnSpc>
              <a:spcBef>
                <a:spcPts val="0"/>
              </a:spcBef>
              <a:spcAft>
                <a:spcPts val="0"/>
              </a:spcAft>
              <a:buClr>
                <a:srgbClr val="0093D0"/>
              </a:buClr>
              <a:buSzTx/>
              <a:buFont typeface="Wingdings" charset="2"/>
              <a:buNone/>
              <a:tabLst/>
              <a:defRPr/>
            </a:pPr>
            <a:endParaRPr kumimoji="0" lang="en-US" sz="900" b="0"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indent="0" algn="l">
              <a:buNone/>
            </a:pPr>
            <a:endParaRPr lang="en-US" sz="200" b="0" i="0" dirty="0">
              <a:effectLst/>
              <a:latin typeface="Arial" panose="020B0604020202020204" pitchFamily="34" charset="0"/>
              <a:cs typeface="Arial" panose="020B0604020202020204" pitchFamily="34" charset="0"/>
            </a:endParaRPr>
          </a:p>
          <a:p>
            <a:pPr marL="0" indent="0" algn="l">
              <a:buNone/>
            </a:pPr>
            <a:r>
              <a:rPr lang="en-US" sz="900" b="1" i="0" dirty="0">
                <a:effectLst/>
                <a:latin typeface="Arial" panose="020B0604020202020204" pitchFamily="34" charset="0"/>
                <a:cs typeface="Arial" panose="020B0604020202020204" pitchFamily="34" charset="0"/>
              </a:rPr>
              <a:t>Leslie Floren, PharmD, PhD, MA</a:t>
            </a:r>
            <a:br>
              <a:rPr lang="en-US" sz="900" dirty="0">
                <a:latin typeface="Arial" panose="020B0604020202020204" pitchFamily="34" charset="0"/>
                <a:cs typeface="Arial" panose="020B0604020202020204" pitchFamily="34" charset="0"/>
              </a:rPr>
            </a:br>
            <a:endParaRPr lang="en-US" sz="900" dirty="0">
              <a:latin typeface="Arial" panose="020B0604020202020204" pitchFamily="34" charset="0"/>
              <a:cs typeface="Arial" panose="020B0604020202020204" pitchFamily="34" charset="0"/>
            </a:endParaRPr>
          </a:p>
        </p:txBody>
      </p:sp>
      <p:pic>
        <p:nvPicPr>
          <p:cNvPr id="30" name="Picture 29">
            <a:extLst>
              <a:ext uri="{FF2B5EF4-FFF2-40B4-BE49-F238E27FC236}">
                <a16:creationId xmlns:a16="http://schemas.microsoft.com/office/drawing/2014/main" id="{0C03F723-B795-631A-4E51-253503EC700F}"/>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7276222" y="1705087"/>
            <a:ext cx="922915" cy="922915"/>
          </a:xfrm>
          <a:prstGeom prst="rect">
            <a:avLst/>
          </a:prstGeom>
        </p:spPr>
      </p:pic>
      <p:pic>
        <p:nvPicPr>
          <p:cNvPr id="36" name="Picture 35" descr="A person in a white lab coat&#10;&#10;Description automatically generated">
            <a:extLst>
              <a:ext uri="{FF2B5EF4-FFF2-40B4-BE49-F238E27FC236}">
                <a16:creationId xmlns:a16="http://schemas.microsoft.com/office/drawing/2014/main" id="{1C1D1396-1FFA-C2D4-2D89-4C439EF1346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629189" y="1705086"/>
            <a:ext cx="928393" cy="922915"/>
          </a:xfrm>
          <a:prstGeom prst="rect">
            <a:avLst/>
          </a:prstGeom>
        </p:spPr>
      </p:pic>
      <p:sp>
        <p:nvSpPr>
          <p:cNvPr id="21" name="Content Placeholder 5">
            <a:extLst>
              <a:ext uri="{FF2B5EF4-FFF2-40B4-BE49-F238E27FC236}">
                <a16:creationId xmlns:a16="http://schemas.microsoft.com/office/drawing/2014/main" id="{8477108C-60FC-4D57-13A0-357D6AEFB984}"/>
              </a:ext>
            </a:extLst>
          </p:cNvPr>
          <p:cNvSpPr txBox="1">
            <a:spLocks/>
          </p:cNvSpPr>
          <p:nvPr/>
        </p:nvSpPr>
        <p:spPr>
          <a:xfrm>
            <a:off x="3788946" y="2725588"/>
            <a:ext cx="1328257" cy="1704712"/>
          </a:xfrm>
          <a:prstGeom prst="rect">
            <a:avLst/>
          </a:prstGeom>
        </p:spPr>
        <p:txBody>
          <a:bodyPr vert="horz" lIns="91440" tIns="45720" rIns="91440" bIns="45720" rtlCol="0">
            <a:noAutofit/>
          </a:bodyPr>
          <a:lstStyle>
            <a:lvl1pPr marL="295275" indent="-295275"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38" indent="-284163"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50" indent="-227013"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700" indent="-222250"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63" indent="-227013" algn="l" defTabSz="640080"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93D0"/>
              </a:buClr>
              <a:buSzTx/>
              <a:buFont typeface="Wingdings" charset="2"/>
              <a:buNone/>
              <a:tabLst/>
              <a:defRPr/>
            </a:pPr>
            <a:r>
              <a:rPr kumimoji="0" lang="en-US" sz="900" b="0" i="1" u="none" strike="noStrike" kern="1200" cap="none" spc="0" normalizeH="0" baseline="0" noProof="0" dirty="0">
                <a:ln>
                  <a:noFill/>
                </a:ln>
                <a:effectLst/>
                <a:uLnTx/>
                <a:uFillTx/>
                <a:latin typeface="Arial" panose="020B0604020202020204" pitchFamily="34" charset="0"/>
                <a:cs typeface="Arial" panose="020B0604020202020204" pitchFamily="34" charset="0"/>
              </a:rPr>
              <a:t>Department of Bioengineering and Therapeutic Sciences</a:t>
            </a:r>
          </a:p>
          <a:p>
            <a:pPr marL="0" indent="0" algn="l">
              <a:buNone/>
            </a:pPr>
            <a:endParaRPr lang="en-US" sz="200" b="0" i="0" dirty="0">
              <a:effectLst/>
              <a:latin typeface="Arial" panose="020B0604020202020204" pitchFamily="34" charset="0"/>
              <a:cs typeface="Arial" panose="020B0604020202020204" pitchFamily="34" charset="0"/>
            </a:endParaRPr>
          </a:p>
          <a:p>
            <a:pPr marL="0" indent="0" algn="l">
              <a:buNone/>
            </a:pPr>
            <a:r>
              <a:rPr lang="en-US" sz="900" b="1" i="0" dirty="0">
                <a:effectLst/>
                <a:latin typeface="Arial" panose="020B0604020202020204" pitchFamily="34" charset="0"/>
                <a:cs typeface="Arial" panose="020B0604020202020204" pitchFamily="34" charset="0"/>
              </a:rPr>
              <a:t>Deanna Kroetz, PhD, </a:t>
            </a:r>
            <a:r>
              <a:rPr lang="en-US" sz="900" i="0" dirty="0">
                <a:effectLst/>
                <a:latin typeface="Arial" panose="020B0604020202020204" pitchFamily="34" charset="0"/>
                <a:cs typeface="Arial" panose="020B0604020202020204" pitchFamily="34" charset="0"/>
              </a:rPr>
              <a:t>chair</a:t>
            </a:r>
            <a:br>
              <a:rPr lang="en-US" sz="1000" dirty="0">
                <a:latin typeface="Arial" panose="020B0604020202020204" pitchFamily="34" charset="0"/>
                <a:cs typeface="Arial" panose="020B0604020202020204" pitchFamily="34" charset="0"/>
              </a:rPr>
            </a:br>
            <a:endParaRPr lang="en-US" sz="1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980464" y="1682781"/>
            <a:ext cx="945220" cy="945220"/>
          </a:xfrm>
          <a:prstGeom prst="rect">
            <a:avLst/>
          </a:prstGeom>
        </p:spPr>
      </p:pic>
    </p:spTree>
    <p:extLst>
      <p:ext uri="{BB962C8B-B14F-4D97-AF65-F5344CB8AC3E}">
        <p14:creationId xmlns:p14="http://schemas.microsoft.com/office/powerpoint/2010/main" val="244435535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3">
            <a:extLst>
              <a:ext uri="{FF2B5EF4-FFF2-40B4-BE49-F238E27FC236}">
                <a16:creationId xmlns:a16="http://schemas.microsoft.com/office/drawing/2014/main" id="{DD78634A-0431-A843-877D-0BCA70E0C31D}"/>
              </a:ext>
            </a:extLst>
          </p:cNvPr>
          <p:cNvSpPr>
            <a:spLocks noGrp="1"/>
          </p:cNvSpPr>
          <p:nvPr>
            <p:ph type="sldNum" sz="quarter" idx="13"/>
          </p:nvPr>
        </p:nvSpPr>
        <p:spPr/>
        <p:txBody>
          <a:bodyPr/>
          <a:lstStyle/>
          <a:p>
            <a:fld id="{7BCC8D0D-EAEC-449D-9161-023DFF90F2E2}" type="slidenum">
              <a:rPr lang="en-US" smtClean="0"/>
              <a:pPr/>
              <a:t>8</a:t>
            </a:fld>
            <a:endParaRPr lang="en-US" dirty="0"/>
          </a:p>
        </p:txBody>
      </p:sp>
      <p:sp>
        <p:nvSpPr>
          <p:cNvPr id="6" name="Content Placeholder 5">
            <a:extLst>
              <a:ext uri="{FF2B5EF4-FFF2-40B4-BE49-F238E27FC236}">
                <a16:creationId xmlns:a16="http://schemas.microsoft.com/office/drawing/2014/main" id="{41BFB9FA-D230-724E-9BD7-C0FD34525596}"/>
              </a:ext>
            </a:extLst>
          </p:cNvPr>
          <p:cNvSpPr>
            <a:spLocks noGrp="1"/>
          </p:cNvSpPr>
          <p:nvPr>
            <p:ph sz="quarter" idx="18"/>
          </p:nvPr>
        </p:nvSpPr>
        <p:spPr>
          <a:xfrm>
            <a:off x="415933" y="2472350"/>
            <a:ext cx="1382322" cy="1704712"/>
          </a:xfrm>
        </p:spPr>
        <p:txBody>
          <a:bodyPr/>
          <a:lstStyle/>
          <a:p>
            <a:pPr marL="0" indent="0">
              <a:buNone/>
            </a:pPr>
            <a:r>
              <a:rPr lang="en-US" sz="1000" b="1" dirty="0"/>
              <a:t>Jaime Fraser</a:t>
            </a:r>
            <a:r>
              <a:rPr lang="en-US" sz="1000" dirty="0"/>
              <a:t>  became the new chair of the Department of Bioengineering and Therapeutic Sciences</a:t>
            </a:r>
            <a:endParaRPr lang="en-US" sz="1550" dirty="0"/>
          </a:p>
          <a:p>
            <a:endParaRPr lang="en-US" sz="1550" dirty="0"/>
          </a:p>
          <a:p>
            <a:pPr marL="0" indent="0">
              <a:buNone/>
            </a:pPr>
            <a:endParaRPr lang="en-US" sz="2400" dirty="0"/>
          </a:p>
        </p:txBody>
      </p:sp>
      <p:sp>
        <p:nvSpPr>
          <p:cNvPr id="4" name="Title 3">
            <a:extLst>
              <a:ext uri="{FF2B5EF4-FFF2-40B4-BE49-F238E27FC236}">
                <a16:creationId xmlns:a16="http://schemas.microsoft.com/office/drawing/2014/main" id="{5A6B2427-3F63-4545-B143-9F24130295E3}"/>
              </a:ext>
            </a:extLst>
          </p:cNvPr>
          <p:cNvSpPr>
            <a:spLocks noGrp="1"/>
          </p:cNvSpPr>
          <p:nvPr>
            <p:ph type="title"/>
          </p:nvPr>
        </p:nvSpPr>
        <p:spPr>
          <a:prstGeom prst="rect">
            <a:avLst/>
          </a:prstGeom>
        </p:spPr>
        <p:txBody>
          <a:bodyPr/>
          <a:lstStyle/>
          <a:p>
            <a:r>
              <a:rPr lang="en-US" sz="3200" dirty="0"/>
              <a:t>Recognizing Our Faculty, Students, and Staff</a:t>
            </a:r>
          </a:p>
        </p:txBody>
      </p:sp>
      <p:pic>
        <p:nvPicPr>
          <p:cNvPr id="9" name="Picture 8">
            <a:extLst>
              <a:ext uri="{FF2B5EF4-FFF2-40B4-BE49-F238E27FC236}">
                <a16:creationId xmlns:a16="http://schemas.microsoft.com/office/drawing/2014/main" id="{33010195-214A-00DA-9116-89C96231CA1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07158" y="1286166"/>
            <a:ext cx="1071453" cy="1071453"/>
          </a:xfrm>
          <a:prstGeom prst="rect">
            <a:avLst/>
          </a:prstGeom>
        </p:spPr>
      </p:pic>
      <p:sp>
        <p:nvSpPr>
          <p:cNvPr id="3" name="Content Placeholder 5">
            <a:extLst>
              <a:ext uri="{FF2B5EF4-FFF2-40B4-BE49-F238E27FC236}">
                <a16:creationId xmlns:a16="http://schemas.microsoft.com/office/drawing/2014/main" id="{B65B9B50-FE34-DD06-10E1-4DF4E404A374}"/>
              </a:ext>
            </a:extLst>
          </p:cNvPr>
          <p:cNvSpPr txBox="1">
            <a:spLocks/>
          </p:cNvSpPr>
          <p:nvPr/>
        </p:nvSpPr>
        <p:spPr>
          <a:xfrm>
            <a:off x="1750260" y="2472350"/>
            <a:ext cx="1248809" cy="1704712"/>
          </a:xfrm>
          <a:prstGeom prst="rect">
            <a:avLst/>
          </a:prstGeom>
        </p:spPr>
        <p:txBody>
          <a:bodyPr vert="horz" lIns="91440" tIns="45720" rIns="91440" bIns="45720" rtlCol="0">
            <a:noAutofit/>
          </a:bodyPr>
          <a:lstStyle>
            <a:lvl1pPr marL="295275" indent="-295275"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38" indent="-284163"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50" indent="-227013"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700" indent="-222250"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63" indent="-227013" algn="l" defTabSz="640080"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charset="2"/>
              <a:buNone/>
            </a:pPr>
            <a:r>
              <a:rPr lang="en-US" sz="1000" b="1" dirty="0"/>
              <a:t>Nadav Ahituv </a:t>
            </a:r>
            <a:r>
              <a:rPr lang="en-US" sz="1000" dirty="0"/>
              <a:t>appointed director of the Institute for Human Genetics</a:t>
            </a:r>
            <a:endParaRPr lang="en-US" sz="1550" dirty="0"/>
          </a:p>
          <a:p>
            <a:endParaRPr lang="en-US" sz="1550" dirty="0"/>
          </a:p>
          <a:p>
            <a:pPr marL="0" indent="0">
              <a:buFont typeface="Wingdings" charset="2"/>
              <a:buNone/>
            </a:pPr>
            <a:endParaRPr lang="en-US" sz="2400" dirty="0"/>
          </a:p>
        </p:txBody>
      </p:sp>
      <p:pic>
        <p:nvPicPr>
          <p:cNvPr id="5" name="Picture 4">
            <a:extLst>
              <a:ext uri="{FF2B5EF4-FFF2-40B4-BE49-F238E27FC236}">
                <a16:creationId xmlns:a16="http://schemas.microsoft.com/office/drawing/2014/main" id="{5E001710-134A-133C-14B8-93D8A38F5D61}"/>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841486" y="1286166"/>
            <a:ext cx="1071453" cy="1071453"/>
          </a:xfrm>
          <a:prstGeom prst="rect">
            <a:avLst/>
          </a:prstGeom>
        </p:spPr>
      </p:pic>
      <p:sp>
        <p:nvSpPr>
          <p:cNvPr id="10" name="Content Placeholder 5">
            <a:extLst>
              <a:ext uri="{FF2B5EF4-FFF2-40B4-BE49-F238E27FC236}">
                <a16:creationId xmlns:a16="http://schemas.microsoft.com/office/drawing/2014/main" id="{12225946-DD2E-FAA1-9402-5BB3347AC82B}"/>
              </a:ext>
            </a:extLst>
          </p:cNvPr>
          <p:cNvSpPr txBox="1">
            <a:spLocks/>
          </p:cNvSpPr>
          <p:nvPr/>
        </p:nvSpPr>
        <p:spPr>
          <a:xfrm>
            <a:off x="3097843" y="2472350"/>
            <a:ext cx="1315586" cy="1704712"/>
          </a:xfrm>
          <a:prstGeom prst="rect">
            <a:avLst/>
          </a:prstGeom>
        </p:spPr>
        <p:txBody>
          <a:bodyPr vert="horz" lIns="91440" tIns="45720" rIns="91440" bIns="45720" rtlCol="0">
            <a:noAutofit/>
          </a:bodyPr>
          <a:lstStyle>
            <a:lvl1pPr marL="295275" indent="-295275"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38" indent="-284163"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50" indent="-227013"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700" indent="-222250"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63" indent="-227013" algn="l" defTabSz="640080"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charset="2"/>
              <a:buNone/>
            </a:pPr>
            <a:r>
              <a:rPr lang="en-US" sz="1000" b="1" dirty="0"/>
              <a:t>Nicole Flowers</a:t>
            </a:r>
            <a:r>
              <a:rPr lang="en-US" sz="1000" dirty="0"/>
              <a:t> awarded the 2023 Chancellor Award for Exceptional University Service</a:t>
            </a:r>
          </a:p>
          <a:p>
            <a:endParaRPr lang="en-US" sz="1550" dirty="0"/>
          </a:p>
          <a:p>
            <a:endParaRPr lang="en-US" sz="1550" dirty="0"/>
          </a:p>
          <a:p>
            <a:pPr marL="0" indent="0">
              <a:buFont typeface="Wingdings" charset="2"/>
              <a:buNone/>
            </a:pPr>
            <a:endParaRPr lang="en-US" sz="2400" dirty="0"/>
          </a:p>
        </p:txBody>
      </p:sp>
      <p:pic>
        <p:nvPicPr>
          <p:cNvPr id="12" name="Picture 11">
            <a:extLst>
              <a:ext uri="{FF2B5EF4-FFF2-40B4-BE49-F238E27FC236}">
                <a16:creationId xmlns:a16="http://schemas.microsoft.com/office/drawing/2014/main" id="{631E683D-48F0-26D7-5641-66BD6DD36E21}"/>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189067" y="1286166"/>
            <a:ext cx="1071453" cy="1071453"/>
          </a:xfrm>
          <a:prstGeom prst="rect">
            <a:avLst/>
          </a:prstGeom>
        </p:spPr>
      </p:pic>
      <p:pic>
        <p:nvPicPr>
          <p:cNvPr id="14" name="Picture 13" descr="A group of people in graduation gowns&#10;&#10;Description automatically generated">
            <a:extLst>
              <a:ext uri="{FF2B5EF4-FFF2-40B4-BE49-F238E27FC236}">
                <a16:creationId xmlns:a16="http://schemas.microsoft.com/office/drawing/2014/main" id="{6BEC04B7-BF1E-0100-7D96-FDFCCC67B7A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532064" y="1286166"/>
            <a:ext cx="1071455" cy="1071454"/>
          </a:xfrm>
          <a:prstGeom prst="rect">
            <a:avLst/>
          </a:prstGeom>
        </p:spPr>
      </p:pic>
      <p:sp>
        <p:nvSpPr>
          <p:cNvPr id="15" name="Content Placeholder 5">
            <a:extLst>
              <a:ext uri="{FF2B5EF4-FFF2-40B4-BE49-F238E27FC236}">
                <a16:creationId xmlns:a16="http://schemas.microsoft.com/office/drawing/2014/main" id="{C43D92F4-105D-0423-5FCB-8D9949B427C1}"/>
              </a:ext>
            </a:extLst>
          </p:cNvPr>
          <p:cNvSpPr txBox="1">
            <a:spLocks/>
          </p:cNvSpPr>
          <p:nvPr/>
        </p:nvSpPr>
        <p:spPr>
          <a:xfrm>
            <a:off x="4489880" y="2469027"/>
            <a:ext cx="1236297" cy="1704712"/>
          </a:xfrm>
          <a:prstGeom prst="rect">
            <a:avLst/>
          </a:prstGeom>
        </p:spPr>
        <p:txBody>
          <a:bodyPr vert="horz" lIns="91440" tIns="45720" rIns="91440" bIns="45720" rtlCol="0">
            <a:noAutofit/>
          </a:bodyPr>
          <a:lstStyle>
            <a:lvl1pPr marL="295275" indent="-295275"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38" indent="-284163"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50" indent="-227013"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700" indent="-222250"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63" indent="-227013" algn="l" defTabSz="640080"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charset="2"/>
              <a:buNone/>
            </a:pPr>
            <a:r>
              <a:rPr lang="en-US" sz="1000" b="1" dirty="0"/>
              <a:t>Jim Wells </a:t>
            </a:r>
            <a:r>
              <a:rPr lang="en-US" sz="1000" dirty="0"/>
              <a:t>received an Honorary Doctor of Science from the University of Chicago</a:t>
            </a:r>
          </a:p>
          <a:p>
            <a:pPr marL="0" indent="0">
              <a:buNone/>
            </a:pPr>
            <a:endParaRPr lang="en-US" sz="1550" dirty="0"/>
          </a:p>
          <a:p>
            <a:endParaRPr lang="en-US" sz="1550" dirty="0"/>
          </a:p>
          <a:p>
            <a:pPr marL="0" indent="0">
              <a:buFont typeface="Wingdings" charset="2"/>
              <a:buNone/>
            </a:pPr>
            <a:endParaRPr lang="en-US" sz="2400" dirty="0"/>
          </a:p>
        </p:txBody>
      </p:sp>
      <p:sp>
        <p:nvSpPr>
          <p:cNvPr id="17" name="Content Placeholder 5">
            <a:extLst>
              <a:ext uri="{FF2B5EF4-FFF2-40B4-BE49-F238E27FC236}">
                <a16:creationId xmlns:a16="http://schemas.microsoft.com/office/drawing/2014/main" id="{105854A2-CE67-1C48-252E-F6B106FEDF67}"/>
              </a:ext>
            </a:extLst>
          </p:cNvPr>
          <p:cNvSpPr txBox="1">
            <a:spLocks/>
          </p:cNvSpPr>
          <p:nvPr/>
        </p:nvSpPr>
        <p:spPr>
          <a:xfrm>
            <a:off x="5802628" y="2472350"/>
            <a:ext cx="1382322" cy="1704712"/>
          </a:xfrm>
          <a:prstGeom prst="rect">
            <a:avLst/>
          </a:prstGeom>
        </p:spPr>
        <p:txBody>
          <a:bodyPr vert="horz" lIns="91440" tIns="45720" rIns="91440" bIns="45720" rtlCol="0">
            <a:noAutofit/>
          </a:bodyPr>
          <a:lstStyle>
            <a:lvl1pPr marL="295275" indent="-295275"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38" indent="-284163"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50" indent="-227013"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700" indent="-222250"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63" indent="-227013" algn="l" defTabSz="640080"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b="1" dirty="0"/>
              <a:t>Nevan Krogan </a:t>
            </a:r>
            <a:r>
              <a:rPr lang="en-US" sz="1000" dirty="0"/>
              <a:t>received the French Legion of Honor award and the </a:t>
            </a:r>
            <a:r>
              <a:rPr lang="en-US" sz="1000" dirty="0" err="1"/>
              <a:t>Discovery|Innovation|Health</a:t>
            </a:r>
            <a:r>
              <a:rPr lang="en-US" sz="1000" dirty="0"/>
              <a:t> Prize from </a:t>
            </a:r>
            <a:r>
              <a:rPr lang="en-US" sz="1000" dirty="0" err="1"/>
              <a:t>Research!America</a:t>
            </a:r>
            <a:endParaRPr lang="en-US" sz="1000" dirty="0"/>
          </a:p>
        </p:txBody>
      </p:sp>
      <p:pic>
        <p:nvPicPr>
          <p:cNvPr id="18" name="Picture 17" descr="A collage of women smiling&#10;&#10;Description automatically generated">
            <a:extLst>
              <a:ext uri="{FF2B5EF4-FFF2-40B4-BE49-F238E27FC236}">
                <a16:creationId xmlns:a16="http://schemas.microsoft.com/office/drawing/2014/main" id="{1F8AF484-0D6C-FB72-C046-5428AADA0BA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90380" y="1282841"/>
            <a:ext cx="1071456" cy="1071456"/>
          </a:xfrm>
          <a:prstGeom prst="rect">
            <a:avLst/>
          </a:prstGeom>
        </p:spPr>
      </p:pic>
      <p:sp>
        <p:nvSpPr>
          <p:cNvPr id="19" name="Content Placeholder 5">
            <a:extLst>
              <a:ext uri="{FF2B5EF4-FFF2-40B4-BE49-F238E27FC236}">
                <a16:creationId xmlns:a16="http://schemas.microsoft.com/office/drawing/2014/main" id="{36B9A968-71B2-54EA-3C2C-0435ADA39438}"/>
              </a:ext>
            </a:extLst>
          </p:cNvPr>
          <p:cNvSpPr txBox="1">
            <a:spLocks/>
          </p:cNvSpPr>
          <p:nvPr/>
        </p:nvSpPr>
        <p:spPr>
          <a:xfrm>
            <a:off x="7194991" y="2469027"/>
            <a:ext cx="1480634" cy="1704712"/>
          </a:xfrm>
          <a:prstGeom prst="rect">
            <a:avLst/>
          </a:prstGeom>
        </p:spPr>
        <p:txBody>
          <a:bodyPr vert="horz" lIns="91440" tIns="45720" rIns="91440" bIns="45720" rtlCol="0">
            <a:noAutofit/>
          </a:bodyPr>
          <a:lstStyle>
            <a:lvl1pPr marL="295275" indent="-295275"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38" indent="-284163"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50" indent="-227013"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700" indent="-222250"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63" indent="-227013" algn="l" defTabSz="640080"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b="1" dirty="0"/>
              <a:t>Katherine Gruenberg </a:t>
            </a:r>
            <a:r>
              <a:rPr lang="en-US" sz="1000" dirty="0"/>
              <a:t>and </a:t>
            </a:r>
            <a:r>
              <a:rPr lang="en-US" sz="1000" b="1" dirty="0"/>
              <a:t>Stephanie Hsia </a:t>
            </a:r>
            <a:r>
              <a:rPr lang="en-US" sz="1000" dirty="0"/>
              <a:t>named 2023 AACP Emerging Teaching Scholars</a:t>
            </a:r>
          </a:p>
        </p:txBody>
      </p:sp>
      <p:pic>
        <p:nvPicPr>
          <p:cNvPr id="2" name="Picture 1"/>
          <p:cNvPicPr>
            <a:picLocks noChangeAspect="1"/>
          </p:cNvPicPr>
          <p:nvPr/>
        </p:nvPicPr>
        <p:blipFill rotWithShape="1">
          <a:blip r:embed="rId8" cstate="email">
            <a:extLst>
              <a:ext uri="{28A0092B-C50C-407E-A947-70E740481C1C}">
                <a14:useLocalDpi xmlns:a14="http://schemas.microsoft.com/office/drawing/2010/main"/>
              </a:ext>
            </a:extLst>
          </a:blip>
          <a:srcRect t="-146"/>
          <a:stretch/>
        </p:blipFill>
        <p:spPr>
          <a:xfrm>
            <a:off x="5912025" y="1284449"/>
            <a:ext cx="1069848" cy="1069848"/>
          </a:xfrm>
          <a:prstGeom prst="rect">
            <a:avLst/>
          </a:prstGeom>
        </p:spPr>
      </p:pic>
    </p:spTree>
    <p:extLst>
      <p:ext uri="{BB962C8B-B14F-4D97-AF65-F5344CB8AC3E}">
        <p14:creationId xmlns:p14="http://schemas.microsoft.com/office/powerpoint/2010/main" val="267574000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3">
            <a:extLst>
              <a:ext uri="{FF2B5EF4-FFF2-40B4-BE49-F238E27FC236}">
                <a16:creationId xmlns:a16="http://schemas.microsoft.com/office/drawing/2014/main" id="{DD78634A-0431-A843-877D-0BCA70E0C31D}"/>
              </a:ext>
            </a:extLst>
          </p:cNvPr>
          <p:cNvSpPr>
            <a:spLocks noGrp="1"/>
          </p:cNvSpPr>
          <p:nvPr>
            <p:ph type="sldNum" sz="quarter" idx="13"/>
          </p:nvPr>
        </p:nvSpPr>
        <p:spPr>
          <a:xfrm>
            <a:off x="411035" y="4607046"/>
            <a:ext cx="246061" cy="116425"/>
          </a:xfrm>
        </p:spPr>
        <p:txBody>
          <a:bodyPr/>
          <a:lstStyle/>
          <a:p>
            <a:fld id="{7BCC8D0D-EAEC-449D-9161-023DFF90F2E2}" type="slidenum">
              <a:rPr lang="en-US" smtClean="0"/>
              <a:pPr/>
              <a:t>9</a:t>
            </a:fld>
            <a:endParaRPr lang="en-US" dirty="0"/>
          </a:p>
        </p:txBody>
      </p:sp>
      <p:sp>
        <p:nvSpPr>
          <p:cNvPr id="4" name="Title 3">
            <a:extLst>
              <a:ext uri="{FF2B5EF4-FFF2-40B4-BE49-F238E27FC236}">
                <a16:creationId xmlns:a16="http://schemas.microsoft.com/office/drawing/2014/main" id="{5A6B2427-3F63-4545-B143-9F24130295E3}"/>
              </a:ext>
            </a:extLst>
          </p:cNvPr>
          <p:cNvSpPr>
            <a:spLocks noGrp="1"/>
          </p:cNvSpPr>
          <p:nvPr>
            <p:ph type="title"/>
          </p:nvPr>
        </p:nvSpPr>
        <p:spPr>
          <a:prstGeom prst="rect">
            <a:avLst/>
          </a:prstGeom>
        </p:spPr>
        <p:txBody>
          <a:bodyPr/>
          <a:lstStyle/>
          <a:p>
            <a:r>
              <a:rPr lang="en-US" sz="3200" dirty="0"/>
              <a:t>Recognizing Our Faculty, Students, and Staff</a:t>
            </a:r>
          </a:p>
        </p:txBody>
      </p:sp>
      <p:sp>
        <p:nvSpPr>
          <p:cNvPr id="11" name="Content Placeholder 5">
            <a:extLst>
              <a:ext uri="{FF2B5EF4-FFF2-40B4-BE49-F238E27FC236}">
                <a16:creationId xmlns:a16="http://schemas.microsoft.com/office/drawing/2014/main" id="{E251A229-E4F4-8D66-A9B3-C2DAF78782A8}"/>
              </a:ext>
            </a:extLst>
          </p:cNvPr>
          <p:cNvSpPr txBox="1">
            <a:spLocks/>
          </p:cNvSpPr>
          <p:nvPr/>
        </p:nvSpPr>
        <p:spPr>
          <a:xfrm>
            <a:off x="1321698" y="3767480"/>
            <a:ext cx="2999907" cy="392144"/>
          </a:xfrm>
          <a:prstGeom prst="rect">
            <a:avLst/>
          </a:prstGeom>
        </p:spPr>
        <p:txBody>
          <a:bodyPr vert="horz" lIns="91440" tIns="45720" rIns="91440" bIns="45720" rtlCol="0">
            <a:noAutofit/>
          </a:bodyPr>
          <a:lstStyle>
            <a:lvl1pPr marL="295275" indent="-295275"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38" indent="-284163"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50" indent="-227013"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700" indent="-222250"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63" indent="-227013" algn="l" defTabSz="640080"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t>Sharon Youmans, PharmD, MPH</a:t>
            </a:r>
          </a:p>
        </p:txBody>
      </p:sp>
      <p:pic>
        <p:nvPicPr>
          <p:cNvPr id="1026" name="Picture 2" descr="Youmans">
            <a:extLst>
              <a:ext uri="{FF2B5EF4-FFF2-40B4-BE49-F238E27FC236}">
                <a16:creationId xmlns:a16="http://schemas.microsoft.com/office/drawing/2014/main" id="{D65F7107-73CC-662D-A069-3EAB76801D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9580" y="2005318"/>
            <a:ext cx="1762161" cy="176216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934603" y="907089"/>
            <a:ext cx="7133632" cy="707886"/>
          </a:xfrm>
          <a:prstGeom prst="rect">
            <a:avLst/>
          </a:prstGeom>
        </p:spPr>
        <p:txBody>
          <a:bodyPr wrap="square">
            <a:spAutoFit/>
          </a:bodyPr>
          <a:lstStyle/>
          <a:p>
            <a:pPr algn="ctr"/>
            <a:r>
              <a:rPr lang="en-US" sz="2000" b="1" dirty="0"/>
              <a:t>2023 Chancellor Awards for Diversity</a:t>
            </a:r>
          </a:p>
          <a:p>
            <a:pPr algn="ctr"/>
            <a:r>
              <a:rPr lang="en-US" sz="2000" dirty="0"/>
              <a:t>Chancellor Award for Dr. Martin Luther King, Jr. Leadership</a:t>
            </a:r>
          </a:p>
        </p:txBody>
      </p:sp>
      <p:sp>
        <p:nvSpPr>
          <p:cNvPr id="2" name="Content Placeholder 5">
            <a:extLst>
              <a:ext uri="{FF2B5EF4-FFF2-40B4-BE49-F238E27FC236}">
                <a16:creationId xmlns:a16="http://schemas.microsoft.com/office/drawing/2014/main" id="{F7E15790-79C7-6CA3-FD47-E3C9240B7233}"/>
              </a:ext>
            </a:extLst>
          </p:cNvPr>
          <p:cNvSpPr txBox="1">
            <a:spLocks/>
          </p:cNvSpPr>
          <p:nvPr/>
        </p:nvSpPr>
        <p:spPr>
          <a:xfrm>
            <a:off x="4988263" y="3767479"/>
            <a:ext cx="2999907" cy="392144"/>
          </a:xfrm>
          <a:prstGeom prst="rect">
            <a:avLst/>
          </a:prstGeom>
        </p:spPr>
        <p:txBody>
          <a:bodyPr vert="horz" lIns="91440" tIns="45720" rIns="91440" bIns="45720" rtlCol="0">
            <a:noAutofit/>
          </a:bodyPr>
          <a:lstStyle>
            <a:lvl1pPr marL="295275" indent="-295275"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38" indent="-284163"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50" indent="-227013"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700" indent="-222250"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63" indent="-227013" algn="l" defTabSz="640080"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err="1"/>
              <a:t>Jaysón</a:t>
            </a:r>
            <a:r>
              <a:rPr lang="en-US" sz="1400" b="1" dirty="0"/>
              <a:t> Davidson</a:t>
            </a:r>
          </a:p>
        </p:txBody>
      </p:sp>
      <p:pic>
        <p:nvPicPr>
          <p:cNvPr id="3" name="Picture 2" descr="The Butte Lab">
            <a:extLst>
              <a:ext uri="{FF2B5EF4-FFF2-40B4-BE49-F238E27FC236}">
                <a16:creationId xmlns:a16="http://schemas.microsoft.com/office/drawing/2014/main" id="{1B50CF7B-C9B8-5369-6F76-AEC2E3328A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8127" y="2005318"/>
            <a:ext cx="1764792" cy="1764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876580"/>
      </p:ext>
    </p:extLst>
  </p:cSld>
  <p:clrMapOvr>
    <a:masterClrMapping/>
  </p:clrMapOvr>
  <p:transition>
    <p:fade/>
  </p:transition>
</p:sld>
</file>

<file path=ppt/theme/theme1.xml><?xml version="1.0" encoding="utf-8"?>
<a:theme xmlns:a="http://schemas.openxmlformats.org/drawingml/2006/main" name="UCSF Classic">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marL="295275" marR="0" indent="-295275" algn="l" defTabSz="640080" rtl="0" eaLnBrk="1" fontAlgn="auto" latinLnBrk="0" hangingPunct="1">
          <a:lnSpc>
            <a:spcPct val="100000"/>
          </a:lnSpc>
          <a:spcBef>
            <a:spcPts val="0"/>
          </a:spcBef>
          <a:spcAft>
            <a:spcPts val="1000"/>
          </a:spcAft>
          <a:buClr>
            <a:srgbClr val="0093D0"/>
          </a:buClr>
          <a:buSzPct val="80000"/>
          <a:buFont typeface="Wingdings" charset="2"/>
          <a:buChar char="§"/>
          <a:tabLst/>
          <a:defRPr kumimoji="0" sz="2200" b="0" i="0" u="none" strike="noStrike" kern="1200" cap="none" spc="0" normalizeH="0" baseline="0" noProof="0" dirty="0" smtClean="0">
            <a:ln>
              <a:noFill/>
            </a:ln>
            <a:solidFill>
              <a:srgbClr val="052049"/>
            </a:solidFill>
            <a:effectLst/>
            <a:uLnTx/>
            <a:uFillTx/>
            <a:latin typeface="+mn-lt"/>
            <a:ea typeface="+mn-ea"/>
            <a:cs typeface="+mn-cs"/>
          </a:defRPr>
        </a:defPPr>
      </a:lstStyle>
    </a:txDef>
  </a:objectDefaults>
  <a:extraClrSchemeLst/>
  <a:extLst>
    <a:ext uri="{05A4C25C-085E-4340-85A3-A5531E510DB2}">
      <thm15:themeFamily xmlns:thm15="http://schemas.microsoft.com/office/thememl/2012/main" name="Presentation Template for General Use" id="{86AFEBA3-17D6-414A-9B5D-01A8CF09C714}" vid="{1FCB2733-7D71-4540-977A-E687D6DDBE55}"/>
    </a:ext>
  </a:extLst>
</a:theme>
</file>

<file path=ppt/theme/theme2.xml><?xml version="1.0" encoding="utf-8"?>
<a:theme xmlns:a="http://schemas.openxmlformats.org/drawingml/2006/main" name="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Presentation Template for General Use" id="{86AFEBA3-17D6-414A-9B5D-01A8CF09C714}" vid="{B959E5FC-D31F-6340-8583-3082E424EF74}"/>
    </a:ext>
  </a:extLst>
</a:theme>
</file>

<file path=ppt/theme/theme3.xml><?xml version="1.0" encoding="utf-8"?>
<a:theme xmlns:a="http://schemas.openxmlformats.org/drawingml/2006/main" name="Blank">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Presentation Template for General Use" id="{86AFEBA3-17D6-414A-9B5D-01A8CF09C714}" vid="{59173A14-6B22-0045-922A-571D1E4ED2CF}"/>
    </a:ext>
  </a:extLst>
</a:theme>
</file>

<file path=ppt/theme/theme4.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C36F4753F4C84EB451F6C600B7CDC8" ma:contentTypeVersion="17" ma:contentTypeDescription="Create a new document." ma:contentTypeScope="" ma:versionID="9ba2d2da192272667ebf97dd3202dda5">
  <xsd:schema xmlns:xsd="http://www.w3.org/2001/XMLSchema" xmlns:xs="http://www.w3.org/2001/XMLSchema" xmlns:p="http://schemas.microsoft.com/office/2006/metadata/properties" xmlns:ns2="094ba90c-1f83-4004-9782-b2c1ad6f6b1b" xmlns:ns3="3920ec0b-0f19-4658-bd9c-7a2b7284b087" targetNamespace="http://schemas.microsoft.com/office/2006/metadata/properties" ma:root="true" ma:fieldsID="50b2829a1703d80b4d0f0fb3985cfcac" ns2:_="" ns3:_="">
    <xsd:import namespace="094ba90c-1f83-4004-9782-b2c1ad6f6b1b"/>
    <xsd:import namespace="3920ec0b-0f19-4658-bd9c-7a2b7284b08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4ba90c-1f83-4004-9782-b2c1ad6f6b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973eda6-ee47-49cd-8b90-1ba368fd384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20ec0b-0f19-4658-bd9c-7a2b7284b08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2a5abb5-3f18-4e50-86f0-901830d83493}" ma:internalName="TaxCatchAll" ma:showField="CatchAllData" ma:web="3920ec0b-0f19-4658-bd9c-7a2b7284b0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TaxCatchAll xmlns="3920ec0b-0f19-4658-bd9c-7a2b7284b087" xsi:nil="true"/>
    <lcf76f155ced4ddcb4097134ff3c332f xmlns="094ba90c-1f83-4004-9782-b2c1ad6f6b1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C74C0C9-D49B-4C26-ACF2-ADC5ED07D7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4ba90c-1f83-4004-9782-b2c1ad6f6b1b"/>
    <ds:schemaRef ds:uri="3920ec0b-0f19-4658-bd9c-7a2b7284b0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A51949-CE2D-4D1D-81B7-CD96A1311979}">
  <ds:schemaRefs>
    <ds:schemaRef ds:uri="http://schemas.microsoft.com/sharepoint/v3/contenttype/forms"/>
  </ds:schemaRefs>
</ds:datastoreItem>
</file>

<file path=customXml/itemProps3.xml><?xml version="1.0" encoding="utf-8"?>
<ds:datastoreItem xmlns:ds="http://schemas.openxmlformats.org/officeDocument/2006/customXml" ds:itemID="{DB48DB2A-A2BB-49B9-B517-04CB45F2482A}">
  <ds:schemaRefs>
    <ds:schemaRef ds:uri="094ba90c-1f83-4004-9782-b2c1ad6f6b1b"/>
    <ds:schemaRef ds:uri="http://purl.org/dc/dcmitype/"/>
    <ds:schemaRef ds:uri="http://schemas.microsoft.com/office/2006/metadata/properties"/>
    <ds:schemaRef ds:uri="http://schemas.microsoft.com/office/2006/documentManagement/types"/>
    <ds:schemaRef ds:uri="http://purl.org/dc/elements/1.1/"/>
    <ds:schemaRef ds:uri="http://www.w3.org/XML/1998/namespace"/>
    <ds:schemaRef ds:uri="http://purl.org/dc/terms/"/>
    <ds:schemaRef ds:uri="http://schemas.microsoft.com/office/infopath/2007/PartnerControls"/>
    <ds:schemaRef ds:uri="http://schemas.openxmlformats.org/package/2006/metadata/core-properties"/>
    <ds:schemaRef ds:uri="3920ec0b-0f19-4658-bd9c-7a2b7284b087"/>
  </ds:schemaRefs>
</ds:datastoreItem>
</file>

<file path=docProps/app.xml><?xml version="1.0" encoding="utf-8"?>
<Properties xmlns="http://schemas.openxmlformats.org/officeDocument/2006/extended-properties" xmlns:vt="http://schemas.openxmlformats.org/officeDocument/2006/docPropsVTypes">
  <Template>UCSF Classic</Template>
  <TotalTime>3802</TotalTime>
  <Words>830</Words>
  <Application>Microsoft Macintosh PowerPoint</Application>
  <PresentationFormat>On-screen Show (16:9)</PresentationFormat>
  <Paragraphs>141</Paragraphs>
  <Slides>16</Slides>
  <Notes>14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16</vt:i4>
      </vt:variant>
    </vt:vector>
  </HeadingPairs>
  <TitlesOfParts>
    <vt:vector size="24" baseType="lpstr">
      <vt:lpstr>.AppleSystemUIFont</vt:lpstr>
      <vt:lpstr>Arial</vt:lpstr>
      <vt:lpstr>Garamond</vt:lpstr>
      <vt:lpstr>Times New Roman</vt:lpstr>
      <vt:lpstr>Wingdings</vt:lpstr>
      <vt:lpstr>UCSF Classic</vt:lpstr>
      <vt:lpstr>UCSF Contemporary</vt:lpstr>
      <vt:lpstr>Blank</vt:lpstr>
      <vt:lpstr>PowerPoint Presentation</vt:lpstr>
      <vt:lpstr>Town Hall</vt:lpstr>
      <vt:lpstr>Update from the Dean</vt:lpstr>
      <vt:lpstr>Moment of Silence</vt:lpstr>
      <vt:lpstr>Agenda</vt:lpstr>
      <vt:lpstr>PowerPoint Presentation</vt:lpstr>
      <vt:lpstr>Retirements &amp; New Faculty</vt:lpstr>
      <vt:lpstr>Recognizing Our Faculty, Students, and Staff</vt:lpstr>
      <vt:lpstr>Recognizing Our Faculty, Students, and Staff</vt:lpstr>
      <vt:lpstr>Recognizing Our Students</vt:lpstr>
      <vt:lpstr>PowerPoint Presentation</vt:lpstr>
      <vt:lpstr>Research</vt:lpstr>
      <vt:lpstr>Research: Entrepreneurship</vt:lpstr>
      <vt:lpstr>PowerPoint Presentation</vt:lpstr>
      <vt:lpstr>New Master’s Degree Programs</vt:lpstr>
      <vt:lpstr>Artificial Intelligence (AI) presentation and panel</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Updates from the Dean</dc:title>
  <dc:subject>Presentation Template</dc:subject>
  <dc:creator>MILLER, MATTHEW</dc:creator>
  <dc:description>Derek MacDavid | derek@bigpicdesign.com</dc:description>
  <cp:lastModifiedBy>Davila, Eric</cp:lastModifiedBy>
  <cp:revision>52</cp:revision>
  <cp:lastPrinted>2018-07-18T21:06:11Z</cp:lastPrinted>
  <dcterms:created xsi:type="dcterms:W3CDTF">2023-10-10T12:20:39Z</dcterms:created>
  <dcterms:modified xsi:type="dcterms:W3CDTF">2023-11-09T18:06:11Z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0x0101007AC36F4753F4C84EB451F6C600B7CDC8</vt:lpwstr>
  </property>
  <property fmtid="{D5CDD505-2E9C-101B-9397-08002B2CF9AE}" pid="3" name="MediaServiceImageTags">
    <vt:lpwstr/>
  </property>
</Properties>
</file>