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slideLayouts/slideLayout4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978" r:id="rId4"/>
    <p:sldMasterId id="2147483943" r:id="rId5"/>
    <p:sldMasterId id="2147484011" r:id="rId6"/>
  </p:sldMasterIdLst>
  <p:notesMasterIdLst>
    <p:notesMasterId r:id="rId20"/>
  </p:notesMasterIdLst>
  <p:handoutMasterIdLst>
    <p:handoutMasterId r:id="rId21"/>
  </p:handoutMasterIdLst>
  <p:sldIdLst>
    <p:sldId id="288" r:id="rId7"/>
    <p:sldId id="299" r:id="rId8"/>
    <p:sldId id="333" r:id="rId9"/>
    <p:sldId id="334" r:id="rId10"/>
    <p:sldId id="335" r:id="rId11"/>
    <p:sldId id="321" r:id="rId12"/>
    <p:sldId id="322" r:id="rId13"/>
    <p:sldId id="303" r:id="rId14"/>
    <p:sldId id="330" r:id="rId15"/>
    <p:sldId id="331" r:id="rId16"/>
    <p:sldId id="323" r:id="rId17"/>
    <p:sldId id="329" r:id="rId18"/>
    <p:sldId id="332" r:id="rId19"/>
  </p:sldIdLst>
  <p:sldSz cx="9144000" cy="5143500" type="screen16x9"/>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265C465-1EFA-9445-8D99-16FD5BAE1E14}">
          <p14:sldIdLst>
            <p14:sldId id="288"/>
            <p14:sldId id="299"/>
            <p14:sldId id="333"/>
            <p14:sldId id="334"/>
            <p14:sldId id="335"/>
            <p14:sldId id="321"/>
            <p14:sldId id="322"/>
            <p14:sldId id="303"/>
            <p14:sldId id="330"/>
            <p14:sldId id="331"/>
            <p14:sldId id="323"/>
            <p14:sldId id="329"/>
            <p14:sldId id="332"/>
          </p14:sldIdLst>
        </p14:section>
      </p14:sectionLst>
    </p:ext>
    <p:ext uri="{EFAFB233-063F-42B5-8137-9DF3F51BA10A}">
      <p15:sldGuideLst xmlns:p15="http://schemas.microsoft.com/office/powerpoint/2012/main">
        <p15:guide id="1" orient="horz" pos="789">
          <p15:clr>
            <a:srgbClr val="A4A3A4"/>
          </p15:clr>
        </p15:guide>
        <p15:guide id="2" orient="horz" pos="2608">
          <p15:clr>
            <a:srgbClr val="A4A3A4"/>
          </p15:clr>
        </p15:guide>
        <p15:guide id="3" orient="horz" pos="3024">
          <p15:clr>
            <a:srgbClr val="A4A3A4"/>
          </p15:clr>
        </p15:guide>
        <p15:guide id="4" orient="horz" pos="1637">
          <p15:clr>
            <a:srgbClr val="A4A3A4"/>
          </p15:clr>
        </p15:guide>
        <p15:guide id="5" orient="horz" pos="215">
          <p15:clr>
            <a:srgbClr val="A4A3A4"/>
          </p15:clr>
        </p15:guide>
        <p15:guide id="6" orient="horz" pos="1103">
          <p15:clr>
            <a:srgbClr val="A4A3A4"/>
          </p15:clr>
        </p15:guide>
        <p15:guide id="7" orient="horz" pos="401">
          <p15:clr>
            <a:srgbClr val="A4A3A4"/>
          </p15:clr>
        </p15:guide>
        <p15:guide id="8" orient="horz" pos="2954">
          <p15:clr>
            <a:srgbClr val="A4A3A4"/>
          </p15:clr>
        </p15:guide>
        <p15:guide id="9" orient="horz" pos="173">
          <p15:clr>
            <a:srgbClr val="A4A3A4"/>
          </p15:clr>
        </p15:guide>
        <p15:guide id="10" pos="168" userDrawn="1">
          <p15:clr>
            <a:srgbClr val="A4A3A4"/>
          </p15:clr>
        </p15:guide>
        <p15:guide id="11" pos="5590">
          <p15:clr>
            <a:srgbClr val="A4A3A4"/>
          </p15:clr>
        </p15:guide>
        <p15:guide id="12" pos="2880">
          <p15:clr>
            <a:srgbClr val="A4A3A4"/>
          </p15:clr>
        </p15:guide>
        <p15:guide id="13" pos="776">
          <p15:clr>
            <a:srgbClr val="A4A3A4"/>
          </p15:clr>
        </p15:guide>
        <p15:guide id="14" pos="1411">
          <p15:clr>
            <a:srgbClr val="A4A3A4"/>
          </p15:clr>
        </p15:guide>
        <p15:guide id="15" pos="5287">
          <p15:clr>
            <a:srgbClr val="A4A3A4"/>
          </p15:clr>
        </p15:guide>
        <p15:guide id="16" pos="346">
          <p15:clr>
            <a:srgbClr val="A4A3A4"/>
          </p15:clr>
        </p15:guide>
        <p15:guide id="17" pos="4090">
          <p15:clr>
            <a:srgbClr val="A4A3A4"/>
          </p15:clr>
        </p15:guide>
      </p15:sldGuideLst>
    </p:ext>
    <p:ext uri="{2D200454-40CA-4A62-9FC3-DE9A4176ACB9}">
      <p15:notesGuideLst xmlns:p15="http://schemas.microsoft.com/office/powerpoint/2012/main">
        <p15:guide id="1" orient="horz" pos="2596" userDrawn="1">
          <p15:clr>
            <a:srgbClr val="A4A3A4"/>
          </p15:clr>
        </p15:guide>
        <p15:guide id="2" orient="horz" pos="5550" userDrawn="1">
          <p15:clr>
            <a:srgbClr val="A4A3A4"/>
          </p15:clr>
        </p15:guide>
        <p15:guide id="3" orient="horz" pos="5785" userDrawn="1">
          <p15:clr>
            <a:srgbClr val="A4A3A4"/>
          </p15:clr>
        </p15:guide>
        <p15:guide id="4" pos="293" userDrawn="1">
          <p15:clr>
            <a:srgbClr val="A4A3A4"/>
          </p15:clr>
        </p15:guide>
        <p15:guide id="5" pos="413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uglielmo, B Joseph" initials="GBJ" lastIdx="13" clrIdx="0">
    <p:extLst>
      <p:ext uri="{19B8F6BF-5375-455C-9EA6-DF929625EA0E}">
        <p15:presenceInfo xmlns:p15="http://schemas.microsoft.com/office/powerpoint/2012/main" userId="S-1-5-21-2695169584-3817918341-3537416689-3830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52049"/>
    <a:srgbClr val="18A3AC"/>
    <a:srgbClr val="178CCB"/>
    <a:srgbClr val="90BD31"/>
    <a:srgbClr val="EC1848"/>
    <a:srgbClr val="F48024"/>
    <a:srgbClr val="E8E7DE"/>
    <a:srgbClr val="F5F0D3"/>
    <a:srgbClr val="F7E9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16" autoAdjust="0"/>
    <p:restoredTop sz="92000" autoAdjust="0"/>
  </p:normalViewPr>
  <p:slideViewPr>
    <p:cSldViewPr snapToGrid="0" showGuides="1">
      <p:cViewPr varScale="1">
        <p:scale>
          <a:sx n="82" d="100"/>
          <a:sy n="82" d="100"/>
        </p:scale>
        <p:origin x="64" y="1052"/>
      </p:cViewPr>
      <p:guideLst>
        <p:guide orient="horz" pos="789"/>
        <p:guide orient="horz" pos="2608"/>
        <p:guide orient="horz" pos="3024"/>
        <p:guide orient="horz" pos="1637"/>
        <p:guide orient="horz" pos="215"/>
        <p:guide orient="horz" pos="1103"/>
        <p:guide orient="horz" pos="401"/>
        <p:guide orient="horz" pos="2954"/>
        <p:guide orient="horz" pos="173"/>
        <p:guide pos="168"/>
        <p:guide pos="5590"/>
        <p:guide pos="2880"/>
        <p:guide pos="776"/>
        <p:guide pos="1411"/>
        <p:guide pos="5287"/>
        <p:guide pos="346"/>
        <p:guide pos="4090"/>
      </p:guideLst>
    </p:cSldViewPr>
  </p:slideViewPr>
  <p:outlineViewPr>
    <p:cViewPr>
      <p:scale>
        <a:sx n="33" d="100"/>
        <a:sy n="33" d="100"/>
      </p:scale>
      <p:origin x="0" y="0"/>
    </p:cViewPr>
  </p:outlineViewPr>
  <p:notesTextViewPr>
    <p:cViewPr>
      <p:scale>
        <a:sx n="3" d="2"/>
        <a:sy n="3" d="2"/>
      </p:scale>
      <p:origin x="0" y="0"/>
    </p:cViewPr>
  </p:notesTextViewPr>
  <p:sorterViewPr>
    <p:cViewPr>
      <p:scale>
        <a:sx n="71" d="100"/>
        <a:sy n="71" d="100"/>
      </p:scale>
      <p:origin x="0" y="0"/>
    </p:cViewPr>
  </p:sorterViewPr>
  <p:notesViewPr>
    <p:cSldViewPr snapToGrid="0">
      <p:cViewPr>
        <p:scale>
          <a:sx n="108" d="100"/>
          <a:sy n="108" d="100"/>
        </p:scale>
        <p:origin x="3448" y="-384"/>
      </p:cViewPr>
      <p:guideLst>
        <p:guide orient="horz" pos="2596"/>
        <p:guide orient="horz" pos="5550"/>
        <p:guide orient="horz" pos="5785"/>
        <p:guide pos="293"/>
        <p:guide pos="413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44" name="Straight Connector 43"/>
          <p:cNvCxnSpPr/>
          <p:nvPr/>
        </p:nvCxnSpPr>
        <p:spPr>
          <a:xfrm>
            <a:off x="466553" y="8807721"/>
            <a:ext cx="6086687"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48" name="Slide Number Placeholder 6"/>
          <p:cNvSpPr>
            <a:spLocks noGrp="1"/>
          </p:cNvSpPr>
          <p:nvPr>
            <p:ph type="sldNum" sz="quarter" idx="3"/>
          </p:nvPr>
        </p:nvSpPr>
        <p:spPr>
          <a:xfrm>
            <a:off x="413060" y="8892988"/>
            <a:ext cx="288002" cy="105461"/>
          </a:xfrm>
          <a:prstGeom prst="rect">
            <a:avLst/>
          </a:prstGeom>
        </p:spPr>
        <p:txBody>
          <a:bodyPr vert="horz" wrap="square" lIns="0" tIns="0" rIns="0" bIns="0" rtlCol="0" anchor="b" anchorCtr="0"/>
          <a:lstStyle>
            <a:lvl1pPr marL="0" algn="l" defTabSz="924458" rtl="0" eaLnBrk="1" latinLnBrk="0" hangingPunct="1">
              <a:defRPr lang="en-US" sz="800" kern="1200" smtClean="0">
                <a:solidFill>
                  <a:schemeClr val="tx1"/>
                </a:solidFill>
                <a:latin typeface="+mn-lt"/>
                <a:ea typeface="+mn-ea"/>
                <a:cs typeface="+mn-cs"/>
              </a:defRPr>
            </a:lvl1pPr>
          </a:lstStyle>
          <a:p>
            <a:pPr algn="r"/>
            <a:fld id="{111E5896-917A-4035-A860-408E1EC3CD51}" type="slidenum">
              <a:rPr lang="en-US">
                <a:solidFill>
                  <a:srgbClr val="052049"/>
                </a:solidFill>
                <a:latin typeface="Arial" pitchFamily="34" charset="0"/>
                <a:cs typeface="Arial" pitchFamily="34" charset="0"/>
              </a:rPr>
              <a:pPr algn="r"/>
              <a:t>‹#›</a:t>
            </a:fld>
            <a:endParaRPr lang="en-US" dirty="0">
              <a:solidFill>
                <a:srgbClr val="052049"/>
              </a:solidFill>
              <a:latin typeface="Arial" pitchFamily="34" charset="0"/>
              <a:cs typeface="Arial" pitchFamily="34" charset="0"/>
            </a:endParaRPr>
          </a:p>
        </p:txBody>
      </p:sp>
      <p:pic>
        <p:nvPicPr>
          <p:cNvPr id="20" name="Picture 7"/>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942095" y="8878484"/>
            <a:ext cx="614426" cy="2915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2"/>
          </p:nvPr>
        </p:nvSpPr>
        <p:spPr>
          <a:xfrm>
            <a:off x="651860" y="8833375"/>
            <a:ext cx="3043343" cy="131766"/>
          </a:xfrm>
          <a:prstGeom prst="rect">
            <a:avLst/>
          </a:prstGeom>
        </p:spPr>
        <p:txBody>
          <a:bodyPr vert="horz" lIns="92446" tIns="46223" rIns="92446" bIns="46223" rtlCol="0" anchor="t"/>
          <a:lstStyle>
            <a:lvl1pPr algn="l">
              <a:defRPr sz="1200"/>
            </a:lvl1pPr>
          </a:lstStyle>
          <a:p>
            <a:r>
              <a:rPr lang="en-US" sz="800" dirty="0">
                <a:solidFill>
                  <a:srgbClr val="052049"/>
                </a:solidFill>
                <a:latin typeface="+mj-lt"/>
              </a:rPr>
              <a:t>| [footer text here]</a:t>
            </a:r>
          </a:p>
        </p:txBody>
      </p:sp>
    </p:spTree>
    <p:extLst>
      <p:ext uri="{BB962C8B-B14F-4D97-AF65-F5344CB8AC3E}">
        <p14:creationId xmlns:p14="http://schemas.microsoft.com/office/powerpoint/2010/main" val="1828329429"/>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492125" y="400050"/>
            <a:ext cx="6207125" cy="3490913"/>
          </a:xfrm>
          <a:prstGeom prst="rect">
            <a:avLst/>
          </a:prstGeom>
          <a:noFill/>
          <a:ln w="12700">
            <a:solidFill>
              <a:prstClr val="black"/>
            </a:solidFill>
          </a:ln>
        </p:spPr>
        <p:txBody>
          <a:bodyPr vert="horz" lIns="94202" tIns="47101" rIns="94202" bIns="47101" rtlCol="0" anchor="ctr"/>
          <a:lstStyle/>
          <a:p>
            <a:endParaRPr lang="en-US"/>
          </a:p>
        </p:txBody>
      </p:sp>
      <p:sp>
        <p:nvSpPr>
          <p:cNvPr id="5" name="Notes Placeholder 4"/>
          <p:cNvSpPr>
            <a:spLocks noGrp="1"/>
          </p:cNvSpPr>
          <p:nvPr>
            <p:ph type="body" sz="quarter" idx="3"/>
          </p:nvPr>
        </p:nvSpPr>
        <p:spPr>
          <a:xfrm>
            <a:off x="451891" y="4085871"/>
            <a:ext cx="6104628" cy="4486681"/>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cxnSp>
        <p:nvCxnSpPr>
          <p:cNvPr id="29" name="Straight Connector 28"/>
          <p:cNvCxnSpPr/>
          <p:nvPr/>
        </p:nvCxnSpPr>
        <p:spPr>
          <a:xfrm>
            <a:off x="466553" y="8807721"/>
            <a:ext cx="6086687"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30"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2095" y="8878484"/>
            <a:ext cx="614426" cy="2915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Slide Number Placeholder 6"/>
          <p:cNvSpPr>
            <a:spLocks noGrp="1"/>
          </p:cNvSpPr>
          <p:nvPr>
            <p:ph type="sldNum" sz="quarter" idx="5"/>
          </p:nvPr>
        </p:nvSpPr>
        <p:spPr>
          <a:xfrm>
            <a:off x="413060" y="8892988"/>
            <a:ext cx="288002" cy="105461"/>
          </a:xfrm>
          <a:prstGeom prst="rect">
            <a:avLst/>
          </a:prstGeom>
        </p:spPr>
        <p:txBody>
          <a:bodyPr vert="horz" wrap="square" lIns="0" tIns="0" rIns="0" bIns="0" rtlCol="0" anchor="b" anchorCtr="0"/>
          <a:lstStyle>
            <a:lvl1pPr marL="0" algn="l" defTabSz="924458" rtl="0" eaLnBrk="1" latinLnBrk="0" hangingPunct="1">
              <a:defRPr lang="en-US" sz="800" kern="1200" smtClean="0">
                <a:solidFill>
                  <a:schemeClr val="tx1"/>
                </a:solidFill>
                <a:latin typeface="+mn-lt"/>
                <a:ea typeface="+mn-ea"/>
                <a:cs typeface="+mn-cs"/>
              </a:defRPr>
            </a:lvl1pPr>
          </a:lstStyle>
          <a:p>
            <a:pPr algn="r"/>
            <a:fld id="{111E5896-917A-4035-A860-408E1EC3CD51}" type="slidenum">
              <a:rPr lang="en-US">
                <a:solidFill>
                  <a:srgbClr val="052049"/>
                </a:solidFill>
                <a:latin typeface="Arial" pitchFamily="34" charset="0"/>
                <a:cs typeface="Arial" pitchFamily="34" charset="0"/>
              </a:rPr>
              <a:pPr algn="r"/>
              <a:t>‹#›</a:t>
            </a:fld>
            <a:endParaRPr lang="en-US" dirty="0">
              <a:solidFill>
                <a:srgbClr val="052049"/>
              </a:solidFill>
              <a:latin typeface="Arial" pitchFamily="34" charset="0"/>
              <a:cs typeface="Arial" pitchFamily="34" charset="0"/>
            </a:endParaRPr>
          </a:p>
        </p:txBody>
      </p:sp>
      <p:sp>
        <p:nvSpPr>
          <p:cNvPr id="10" name="Footer Placeholder 3"/>
          <p:cNvSpPr>
            <a:spLocks noGrp="1"/>
          </p:cNvSpPr>
          <p:nvPr>
            <p:ph type="ftr" sz="quarter" idx="4"/>
          </p:nvPr>
        </p:nvSpPr>
        <p:spPr>
          <a:xfrm>
            <a:off x="651860" y="8833375"/>
            <a:ext cx="3043343" cy="131766"/>
          </a:xfrm>
          <a:prstGeom prst="rect">
            <a:avLst/>
          </a:prstGeom>
        </p:spPr>
        <p:txBody>
          <a:bodyPr vert="horz" lIns="92446" tIns="46223" rIns="92446" bIns="46223" rtlCol="0" anchor="t"/>
          <a:lstStyle>
            <a:lvl1pPr algn="l">
              <a:defRPr sz="1200"/>
            </a:lvl1pPr>
          </a:lstStyle>
          <a:p>
            <a:r>
              <a:rPr lang="en-US" sz="800" dirty="0">
                <a:solidFill>
                  <a:srgbClr val="052049"/>
                </a:solidFill>
                <a:latin typeface="+mj-lt"/>
              </a:rPr>
              <a:t>| [footer text here]</a:t>
            </a:r>
          </a:p>
        </p:txBody>
      </p:sp>
      <p:sp>
        <p:nvSpPr>
          <p:cNvPr id="2" name="Date Placeholder 1"/>
          <p:cNvSpPr>
            <a:spLocks noGrp="1"/>
          </p:cNvSpPr>
          <p:nvPr>
            <p:ph type="dt" idx="1"/>
          </p:nvPr>
        </p:nvSpPr>
        <p:spPr>
          <a:xfrm>
            <a:off x="3978132" y="3"/>
            <a:ext cx="3043343" cy="467363"/>
          </a:xfrm>
          <a:prstGeom prst="rect">
            <a:avLst/>
          </a:prstGeom>
        </p:spPr>
        <p:txBody>
          <a:bodyPr vert="horz" lIns="92446" tIns="46223" rIns="92446" bIns="46223" rtlCol="0"/>
          <a:lstStyle>
            <a:lvl1pPr algn="r">
              <a:defRPr sz="1200"/>
            </a:lvl1pPr>
          </a:lstStyle>
          <a:p>
            <a:fld id="{EF798EC2-7587-174C-8F9B-BEC1CFBF2B9A}" type="datetimeFigureOut">
              <a:rPr lang="en-US" smtClean="0"/>
              <a:t>7/29/2021</a:t>
            </a:fld>
            <a:endParaRPr lang="en-US"/>
          </a:p>
        </p:txBody>
      </p:sp>
    </p:spTree>
    <p:extLst>
      <p:ext uri="{BB962C8B-B14F-4D97-AF65-F5344CB8AC3E}">
        <p14:creationId xmlns:p14="http://schemas.microsoft.com/office/powerpoint/2010/main" val="450748310"/>
      </p:ext>
    </p:extLst>
  </p:cSld>
  <p:clrMap bg1="lt1" tx1="dk1" bg2="lt2" tx2="dk2" accent1="accent1" accent2="accent2" accent3="accent3" accent4="accent4" accent5="accent5" accent6="accent6" hlink="hlink" folHlink="folHlink"/>
  <p:hf hdr="0" dt="0"/>
  <p:notesStyle>
    <a:lvl1pPr marL="114300" indent="-114300" algn="l" defTabSz="914400" rtl="0" eaLnBrk="1" latinLnBrk="0" hangingPunct="1">
      <a:spcBef>
        <a:spcPts val="800"/>
      </a:spcBef>
      <a:buClr>
        <a:srgbClr val="178CCB"/>
      </a:buClr>
      <a:buFont typeface="Arial" pitchFamily="34" charset="0"/>
      <a:buChar char="•"/>
      <a:defRPr sz="1200" kern="1200">
        <a:solidFill>
          <a:srgbClr val="052049"/>
        </a:solidFill>
        <a:latin typeface="+mj-lt"/>
        <a:ea typeface="+mn-ea"/>
        <a:cs typeface="Arial" pitchFamily="34" charset="0"/>
      </a:defRPr>
    </a:lvl1pPr>
    <a:lvl2pPr marL="285750" indent="-112713" algn="l" defTabSz="914400" rtl="0" eaLnBrk="1" latinLnBrk="0" hangingPunct="1">
      <a:spcBef>
        <a:spcPts val="200"/>
      </a:spcBef>
      <a:buClr>
        <a:srgbClr val="178CCB"/>
      </a:buClr>
      <a:buFont typeface="Arial" pitchFamily="34" charset="0"/>
      <a:buChar char="•"/>
      <a:defRPr sz="1100" kern="1200">
        <a:solidFill>
          <a:srgbClr val="052049"/>
        </a:solidFill>
        <a:latin typeface="+mj-lt"/>
        <a:ea typeface="+mn-ea"/>
        <a:cs typeface="Arial" pitchFamily="34" charset="0"/>
      </a:defRPr>
    </a:lvl2pPr>
    <a:lvl3pPr marL="403225" indent="-117475" algn="l" defTabSz="914400" rtl="0" eaLnBrk="1" latinLnBrk="0" hangingPunct="1">
      <a:spcBef>
        <a:spcPts val="200"/>
      </a:spcBef>
      <a:buClr>
        <a:srgbClr val="178CCB"/>
      </a:buClr>
      <a:buFont typeface="Arial" pitchFamily="34" charset="0"/>
      <a:buChar char="•"/>
      <a:defRPr sz="1050" kern="1200">
        <a:solidFill>
          <a:srgbClr val="052049"/>
        </a:solidFill>
        <a:latin typeface="+mj-lt"/>
        <a:ea typeface="+mn-ea"/>
        <a:cs typeface="Arial" pitchFamily="34" charset="0"/>
      </a:defRPr>
    </a:lvl3pPr>
    <a:lvl4pPr marL="569913" indent="-112713" algn="l" defTabSz="914400" rtl="0" eaLnBrk="1" latinLnBrk="0" hangingPunct="1">
      <a:spcBef>
        <a:spcPts val="200"/>
      </a:spcBef>
      <a:buClr>
        <a:srgbClr val="178CCB"/>
      </a:buClr>
      <a:buFont typeface="Arial" pitchFamily="34" charset="0"/>
      <a:buChar char="•"/>
      <a:defRPr sz="1050" kern="1200">
        <a:solidFill>
          <a:srgbClr val="052049"/>
        </a:solidFill>
        <a:latin typeface="+mj-lt"/>
        <a:ea typeface="+mn-ea"/>
        <a:cs typeface="Arial" pitchFamily="34" charset="0"/>
      </a:defRPr>
    </a:lvl4pPr>
    <a:lvl5pPr marL="457200" indent="114300" algn="l" defTabSz="914400" rtl="0" eaLnBrk="1" latinLnBrk="0" hangingPunct="1">
      <a:buFont typeface="Arial" pitchFamily="34" charset="0"/>
      <a:buChar char="•"/>
      <a:defRPr sz="1050" kern="1200">
        <a:solidFill>
          <a:schemeClr val="tx1"/>
        </a:solidFill>
        <a:latin typeface="+mn-lt"/>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10"/>
          </p:nvPr>
        </p:nvSpPr>
        <p:spPr/>
        <p:txBody>
          <a:bodyPr/>
          <a:lstStyle/>
          <a:p>
            <a:pPr algn="r"/>
            <a:fld id="{111E5896-917A-4035-A860-408E1EC3CD51}" type="slidenum">
              <a:rPr lang="en-US" smtClean="0">
                <a:solidFill>
                  <a:srgbClr val="052049"/>
                </a:solidFill>
                <a:latin typeface="Arial" pitchFamily="34" charset="0"/>
                <a:cs typeface="Arial" pitchFamily="34" charset="0"/>
              </a:rPr>
              <a:pPr algn="r"/>
              <a:t>1</a:t>
            </a:fld>
            <a:endParaRPr lang="en-US" dirty="0">
              <a:solidFill>
                <a:srgbClr val="052049"/>
              </a:solidFill>
              <a:latin typeface="Arial" pitchFamily="34" charset="0"/>
              <a:cs typeface="Arial" pitchFamily="34" charset="0"/>
            </a:endParaRPr>
          </a:p>
        </p:txBody>
      </p:sp>
      <p:sp>
        <p:nvSpPr>
          <p:cNvPr id="5" name="Footer Placeholder 4"/>
          <p:cNvSpPr>
            <a:spLocks noGrp="1"/>
          </p:cNvSpPr>
          <p:nvPr>
            <p:ph type="ftr" sz="quarter" idx="11"/>
          </p:nvPr>
        </p:nvSpPr>
        <p:spPr/>
        <p:txBody>
          <a:bodyPr/>
          <a:lstStyle/>
          <a:p>
            <a:r>
              <a:rPr lang="en-US" sz="800">
                <a:solidFill>
                  <a:srgbClr val="052049"/>
                </a:solidFill>
                <a:latin typeface="+mj-lt"/>
              </a:rPr>
              <a:t>| [footer text here]</a:t>
            </a:r>
            <a:endParaRPr lang="en-US" sz="800" dirty="0">
              <a:solidFill>
                <a:srgbClr val="052049"/>
              </a:solidFill>
              <a:latin typeface="+mj-lt"/>
            </a:endParaRPr>
          </a:p>
        </p:txBody>
      </p:sp>
    </p:spTree>
    <p:extLst>
      <p:ext uri="{BB962C8B-B14F-4D97-AF65-F5344CB8AC3E}">
        <p14:creationId xmlns:p14="http://schemas.microsoft.com/office/powerpoint/2010/main" val="13924228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lgn="r"/>
            <a:fld id="{111E5896-917A-4035-A860-408E1EC3CD51}" type="slidenum">
              <a:rPr lang="en-US" smtClean="0">
                <a:solidFill>
                  <a:srgbClr val="052049"/>
                </a:solidFill>
                <a:latin typeface="Arial" pitchFamily="34" charset="0"/>
                <a:cs typeface="Arial" pitchFamily="34" charset="0"/>
              </a:rPr>
              <a:pPr algn="r"/>
              <a:t>2</a:t>
            </a:fld>
            <a:endParaRPr lang="en-US" dirty="0">
              <a:solidFill>
                <a:srgbClr val="052049"/>
              </a:solidFill>
              <a:latin typeface="Arial" pitchFamily="34" charset="0"/>
              <a:cs typeface="Arial" pitchFamily="34" charset="0"/>
            </a:endParaRPr>
          </a:p>
        </p:txBody>
      </p:sp>
      <p:sp>
        <p:nvSpPr>
          <p:cNvPr id="5" name="Footer Placeholder 4"/>
          <p:cNvSpPr>
            <a:spLocks noGrp="1"/>
          </p:cNvSpPr>
          <p:nvPr>
            <p:ph type="ftr" sz="quarter" idx="11"/>
          </p:nvPr>
        </p:nvSpPr>
        <p:spPr/>
        <p:txBody>
          <a:bodyPr/>
          <a:lstStyle/>
          <a:p>
            <a:r>
              <a:rPr lang="en-US" sz="800">
                <a:solidFill>
                  <a:srgbClr val="052049"/>
                </a:solidFill>
                <a:latin typeface="+mj-lt"/>
              </a:rPr>
              <a:t>| [footer text here]</a:t>
            </a:r>
            <a:endParaRPr lang="en-US" sz="800" dirty="0">
              <a:solidFill>
                <a:srgbClr val="052049"/>
              </a:solidFill>
              <a:latin typeface="+mj-lt"/>
            </a:endParaRPr>
          </a:p>
        </p:txBody>
      </p:sp>
    </p:spTree>
    <p:extLst>
      <p:ext uri="{BB962C8B-B14F-4D97-AF65-F5344CB8AC3E}">
        <p14:creationId xmlns:p14="http://schemas.microsoft.com/office/powerpoint/2010/main" val="29743460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92125" y="400050"/>
            <a:ext cx="6207125" cy="34909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lgn="r"/>
            <a:fld id="{111E5896-917A-4035-A860-408E1EC3CD51}" type="slidenum">
              <a:rPr lang="en-US" smtClean="0">
                <a:solidFill>
                  <a:srgbClr val="052049"/>
                </a:solidFill>
                <a:latin typeface="Arial" pitchFamily="34" charset="0"/>
                <a:cs typeface="Arial" pitchFamily="34" charset="0"/>
              </a:rPr>
              <a:pPr algn="r"/>
              <a:t>6</a:t>
            </a:fld>
            <a:endParaRPr lang="en-US" dirty="0">
              <a:solidFill>
                <a:srgbClr val="052049"/>
              </a:solidFill>
              <a:latin typeface="Arial" pitchFamily="34" charset="0"/>
              <a:cs typeface="Arial" pitchFamily="34" charset="0"/>
            </a:endParaRPr>
          </a:p>
        </p:txBody>
      </p:sp>
      <p:sp>
        <p:nvSpPr>
          <p:cNvPr id="5" name="Footer Placeholder 4"/>
          <p:cNvSpPr>
            <a:spLocks noGrp="1"/>
          </p:cNvSpPr>
          <p:nvPr>
            <p:ph type="ftr" sz="quarter" idx="11"/>
          </p:nvPr>
        </p:nvSpPr>
        <p:spPr/>
        <p:txBody>
          <a:bodyPr/>
          <a:lstStyle/>
          <a:p>
            <a:r>
              <a:rPr lang="en-US" sz="800">
                <a:solidFill>
                  <a:srgbClr val="052049"/>
                </a:solidFill>
                <a:latin typeface="+mj-lt"/>
              </a:rPr>
              <a:t>| [footer text here]</a:t>
            </a:r>
            <a:endParaRPr lang="en-US" sz="800" dirty="0">
              <a:solidFill>
                <a:srgbClr val="052049"/>
              </a:solidFill>
              <a:latin typeface="+mj-lt"/>
            </a:endParaRPr>
          </a:p>
        </p:txBody>
      </p:sp>
    </p:spTree>
    <p:extLst>
      <p:ext uri="{BB962C8B-B14F-4D97-AF65-F5344CB8AC3E}">
        <p14:creationId xmlns:p14="http://schemas.microsoft.com/office/powerpoint/2010/main" val="37226557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lgn="r"/>
            <a:fld id="{111E5896-917A-4035-A860-408E1EC3CD51}" type="slidenum">
              <a:rPr lang="en-US" smtClean="0">
                <a:solidFill>
                  <a:srgbClr val="052049"/>
                </a:solidFill>
                <a:latin typeface="Arial" pitchFamily="34" charset="0"/>
                <a:cs typeface="Arial" pitchFamily="34" charset="0"/>
              </a:rPr>
              <a:pPr algn="r"/>
              <a:t>8</a:t>
            </a:fld>
            <a:endParaRPr lang="en-US" dirty="0">
              <a:solidFill>
                <a:srgbClr val="052049"/>
              </a:solidFill>
              <a:latin typeface="Arial" pitchFamily="34" charset="0"/>
              <a:cs typeface="Arial" pitchFamily="34" charset="0"/>
            </a:endParaRPr>
          </a:p>
        </p:txBody>
      </p:sp>
      <p:sp>
        <p:nvSpPr>
          <p:cNvPr id="5" name="Footer Placeholder 4"/>
          <p:cNvSpPr>
            <a:spLocks noGrp="1"/>
          </p:cNvSpPr>
          <p:nvPr>
            <p:ph type="ftr" sz="quarter" idx="11"/>
          </p:nvPr>
        </p:nvSpPr>
        <p:spPr/>
        <p:txBody>
          <a:bodyPr/>
          <a:lstStyle/>
          <a:p>
            <a:r>
              <a:rPr lang="en-US" sz="800">
                <a:solidFill>
                  <a:srgbClr val="052049"/>
                </a:solidFill>
                <a:latin typeface="+mj-lt"/>
              </a:rPr>
              <a:t>| [footer text here]</a:t>
            </a:r>
            <a:endParaRPr lang="en-US" sz="800" dirty="0">
              <a:solidFill>
                <a:srgbClr val="052049"/>
              </a:solidFill>
              <a:latin typeface="+mj-lt"/>
            </a:endParaRPr>
          </a:p>
        </p:txBody>
      </p:sp>
    </p:spTree>
    <p:extLst>
      <p:ext uri="{BB962C8B-B14F-4D97-AF65-F5344CB8AC3E}">
        <p14:creationId xmlns:p14="http://schemas.microsoft.com/office/powerpoint/2010/main" val="42193646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lgn="r"/>
            <a:fld id="{111E5896-917A-4035-A860-408E1EC3CD51}" type="slidenum">
              <a:rPr lang="en-US" smtClean="0">
                <a:solidFill>
                  <a:srgbClr val="052049"/>
                </a:solidFill>
                <a:latin typeface="Arial" pitchFamily="34" charset="0"/>
                <a:cs typeface="Arial" pitchFamily="34" charset="0"/>
              </a:rPr>
              <a:pPr algn="r"/>
              <a:t>9</a:t>
            </a:fld>
            <a:endParaRPr lang="en-US" dirty="0">
              <a:solidFill>
                <a:srgbClr val="052049"/>
              </a:solidFill>
              <a:latin typeface="Arial" pitchFamily="34" charset="0"/>
              <a:cs typeface="Arial" pitchFamily="34" charset="0"/>
            </a:endParaRPr>
          </a:p>
        </p:txBody>
      </p:sp>
      <p:sp>
        <p:nvSpPr>
          <p:cNvPr id="5" name="Footer Placeholder 4"/>
          <p:cNvSpPr>
            <a:spLocks noGrp="1"/>
          </p:cNvSpPr>
          <p:nvPr>
            <p:ph type="ftr" sz="quarter" idx="11"/>
          </p:nvPr>
        </p:nvSpPr>
        <p:spPr/>
        <p:txBody>
          <a:bodyPr/>
          <a:lstStyle/>
          <a:p>
            <a:r>
              <a:rPr lang="en-US" sz="800">
                <a:solidFill>
                  <a:srgbClr val="052049"/>
                </a:solidFill>
                <a:latin typeface="+mj-lt"/>
              </a:rPr>
              <a:t>| [footer text here]</a:t>
            </a:r>
            <a:endParaRPr lang="en-US" sz="800" dirty="0">
              <a:solidFill>
                <a:srgbClr val="052049"/>
              </a:solidFill>
              <a:latin typeface="+mj-lt"/>
            </a:endParaRPr>
          </a:p>
        </p:txBody>
      </p:sp>
    </p:spTree>
    <p:extLst>
      <p:ext uri="{BB962C8B-B14F-4D97-AF65-F5344CB8AC3E}">
        <p14:creationId xmlns:p14="http://schemas.microsoft.com/office/powerpoint/2010/main" val="26198280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lgn="r"/>
            <a:fld id="{111E5896-917A-4035-A860-408E1EC3CD51}" type="slidenum">
              <a:rPr lang="en-US" smtClean="0">
                <a:solidFill>
                  <a:srgbClr val="052049"/>
                </a:solidFill>
                <a:latin typeface="Arial" pitchFamily="34" charset="0"/>
                <a:cs typeface="Arial" pitchFamily="34" charset="0"/>
              </a:rPr>
              <a:pPr algn="r"/>
              <a:t>10</a:t>
            </a:fld>
            <a:endParaRPr lang="en-US" dirty="0">
              <a:solidFill>
                <a:srgbClr val="052049"/>
              </a:solidFill>
              <a:latin typeface="Arial" pitchFamily="34" charset="0"/>
              <a:cs typeface="Arial" pitchFamily="34" charset="0"/>
            </a:endParaRPr>
          </a:p>
        </p:txBody>
      </p:sp>
      <p:sp>
        <p:nvSpPr>
          <p:cNvPr id="5" name="Footer Placeholder 4"/>
          <p:cNvSpPr>
            <a:spLocks noGrp="1"/>
          </p:cNvSpPr>
          <p:nvPr>
            <p:ph type="ftr" sz="quarter" idx="11"/>
          </p:nvPr>
        </p:nvSpPr>
        <p:spPr/>
        <p:txBody>
          <a:bodyPr/>
          <a:lstStyle/>
          <a:p>
            <a:r>
              <a:rPr lang="en-US" sz="800">
                <a:solidFill>
                  <a:srgbClr val="052049"/>
                </a:solidFill>
                <a:latin typeface="+mj-lt"/>
              </a:rPr>
              <a:t>| [footer text here]</a:t>
            </a:r>
            <a:endParaRPr lang="en-US" sz="800" dirty="0">
              <a:solidFill>
                <a:srgbClr val="052049"/>
              </a:solidFill>
              <a:latin typeface="+mj-lt"/>
            </a:endParaRPr>
          </a:p>
        </p:txBody>
      </p:sp>
    </p:spTree>
    <p:extLst>
      <p:ext uri="{BB962C8B-B14F-4D97-AF65-F5344CB8AC3E}">
        <p14:creationId xmlns:p14="http://schemas.microsoft.com/office/powerpoint/2010/main" val="4188590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lgn="r"/>
            <a:fld id="{111E5896-917A-4035-A860-408E1EC3CD51}" type="slidenum">
              <a:rPr lang="en-US" smtClean="0">
                <a:solidFill>
                  <a:srgbClr val="052049"/>
                </a:solidFill>
                <a:latin typeface="Arial" pitchFamily="34" charset="0"/>
                <a:cs typeface="Arial" pitchFamily="34" charset="0"/>
              </a:rPr>
              <a:pPr algn="r"/>
              <a:t>11</a:t>
            </a:fld>
            <a:endParaRPr lang="en-US" dirty="0">
              <a:solidFill>
                <a:srgbClr val="052049"/>
              </a:solidFill>
              <a:latin typeface="Arial" pitchFamily="34" charset="0"/>
              <a:cs typeface="Arial" pitchFamily="34" charset="0"/>
            </a:endParaRPr>
          </a:p>
        </p:txBody>
      </p:sp>
      <p:sp>
        <p:nvSpPr>
          <p:cNvPr id="5" name="Footer Placeholder 4"/>
          <p:cNvSpPr>
            <a:spLocks noGrp="1"/>
          </p:cNvSpPr>
          <p:nvPr>
            <p:ph type="ftr" sz="quarter" idx="11"/>
          </p:nvPr>
        </p:nvSpPr>
        <p:spPr/>
        <p:txBody>
          <a:bodyPr/>
          <a:lstStyle/>
          <a:p>
            <a:r>
              <a:rPr lang="en-US" sz="800">
                <a:solidFill>
                  <a:srgbClr val="052049"/>
                </a:solidFill>
                <a:latin typeface="+mj-lt"/>
              </a:rPr>
              <a:t>| [footer text here]</a:t>
            </a:r>
            <a:endParaRPr lang="en-US" sz="800" dirty="0">
              <a:solidFill>
                <a:srgbClr val="052049"/>
              </a:solidFill>
              <a:latin typeface="+mj-lt"/>
            </a:endParaRPr>
          </a:p>
        </p:txBody>
      </p:sp>
    </p:spTree>
    <p:extLst>
      <p:ext uri="{BB962C8B-B14F-4D97-AF65-F5344CB8AC3E}">
        <p14:creationId xmlns:p14="http://schemas.microsoft.com/office/powerpoint/2010/main" val="7496430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8.w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Master" Target="../slideMasters/slideMaster2.xml"/><Relationship Id="rId4" Type="http://schemas.openxmlformats.org/officeDocument/2006/relationships/image" Target="../media/image7.wmf"/></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Master" Target="../slideMasters/slideMaster2.xml"/><Relationship Id="rId4" Type="http://schemas.openxmlformats.org/officeDocument/2006/relationships/image" Target="../media/image7.wmf"/></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8.jpeg"/><Relationship Id="rId1" Type="http://schemas.openxmlformats.org/officeDocument/2006/relationships/slideMaster" Target="../slideMasters/slideMaster2.xml"/><Relationship Id="rId4" Type="http://schemas.openxmlformats.org/officeDocument/2006/relationships/image" Target="../media/image7.wmf"/></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 White">
    <p:spTree>
      <p:nvGrpSpPr>
        <p:cNvPr id="1" name=""/>
        <p:cNvGrpSpPr/>
        <p:nvPr/>
      </p:nvGrpSpPr>
      <p:grpSpPr>
        <a:xfrm>
          <a:off x="0" y="0"/>
          <a:ext cx="0" cy="0"/>
          <a:chOff x="0" y="0"/>
          <a:chExt cx="0" cy="0"/>
        </a:xfrm>
      </p:grpSpPr>
      <p:sp>
        <p:nvSpPr>
          <p:cNvPr id="2" name="Rectangle 1"/>
          <p:cNvSpPr/>
          <p:nvPr userDrawn="1"/>
        </p:nvSpPr>
        <p:spPr bwMode="auto">
          <a:xfrm>
            <a:off x="159026" y="4323522"/>
            <a:ext cx="8984974" cy="819978"/>
          </a:xfrm>
          <a:prstGeom prst="rect">
            <a:avLst/>
          </a:prstGeom>
          <a:solidFill>
            <a:schemeClr val="bg1"/>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
        <p:nvSpPr>
          <p:cNvPr id="22" name="Title 15"/>
          <p:cNvSpPr>
            <a:spLocks noGrp="1"/>
          </p:cNvSpPr>
          <p:nvPr>
            <p:ph type="title" hasCustomPrompt="1"/>
          </p:nvPr>
        </p:nvSpPr>
        <p:spPr>
          <a:xfrm>
            <a:off x="299199" y="1878496"/>
            <a:ext cx="6141359" cy="1311963"/>
          </a:xfrm>
          <a:prstGeom prst="rect">
            <a:avLst/>
          </a:prstGeom>
        </p:spPr>
        <p:txBody>
          <a:bodyPr anchor="b">
            <a:noAutofit/>
          </a:bodyPr>
          <a:lstStyle>
            <a:lvl1pPr>
              <a:defRPr sz="3600" baseline="0">
                <a:solidFill>
                  <a:schemeClr val="tx1"/>
                </a:solidFill>
                <a:latin typeface="+mj-lt"/>
              </a:defRPr>
            </a:lvl1pPr>
          </a:lstStyle>
          <a:p>
            <a:r>
              <a:rPr lang="en-US" dirty="0"/>
              <a:t>Title Here</a:t>
            </a:r>
          </a:p>
        </p:txBody>
      </p:sp>
      <p:sp>
        <p:nvSpPr>
          <p:cNvPr id="23" name="Date Placeholder 4"/>
          <p:cNvSpPr>
            <a:spLocks noGrp="1"/>
          </p:cNvSpPr>
          <p:nvPr>
            <p:ph type="dt" sz="half" idx="2"/>
          </p:nvPr>
        </p:nvSpPr>
        <p:spPr>
          <a:xfrm>
            <a:off x="319200" y="4616418"/>
            <a:ext cx="1925338" cy="178955"/>
          </a:xfrm>
          <a:prstGeom prst="rect">
            <a:avLst/>
          </a:prstGeom>
        </p:spPr>
        <p:txBody>
          <a:bodyPr vert="horz" wrap="square" lIns="91440" tIns="0" rIns="91440" bIns="0" rtlCol="0" anchor="b" anchorCtr="0">
            <a:noAutofit/>
          </a:bodyPr>
          <a:lstStyle>
            <a:lvl1pPr algn="l">
              <a:defRPr sz="1200" i="0">
                <a:solidFill>
                  <a:schemeClr val="tx1"/>
                </a:solidFill>
                <a:latin typeface="Arial" pitchFamily="34" charset="0"/>
                <a:cs typeface="Arial" pitchFamily="34" charset="0"/>
              </a:defRPr>
            </a:lvl1pPr>
          </a:lstStyle>
          <a:p>
            <a:endParaRPr lang="en-US" dirty="0"/>
          </a:p>
        </p:txBody>
      </p:sp>
      <p:sp>
        <p:nvSpPr>
          <p:cNvPr id="24" name="Text Placeholder 2"/>
          <p:cNvSpPr>
            <a:spLocks noGrp="1"/>
          </p:cNvSpPr>
          <p:nvPr>
            <p:ph type="body" sz="quarter" idx="10" hasCustomPrompt="1"/>
          </p:nvPr>
        </p:nvSpPr>
        <p:spPr>
          <a:xfrm>
            <a:off x="317593" y="4102256"/>
            <a:ext cx="4191461" cy="42671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tx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a:t>Presenter’s Name</a:t>
            </a:r>
          </a:p>
        </p:txBody>
      </p:sp>
      <p:sp>
        <p:nvSpPr>
          <p:cNvPr id="25" name="Text Placeholder 3"/>
          <p:cNvSpPr>
            <a:spLocks noGrp="1"/>
          </p:cNvSpPr>
          <p:nvPr>
            <p:ph type="body" sz="quarter" idx="15" hasCustomPrompt="1"/>
          </p:nvPr>
        </p:nvSpPr>
        <p:spPr>
          <a:xfrm>
            <a:off x="302816" y="3185160"/>
            <a:ext cx="6147682" cy="508220"/>
          </a:xfrm>
          <a:prstGeom prst="rect">
            <a:avLst/>
          </a:prstGeom>
        </p:spPr>
        <p:txBody>
          <a:bodyPr>
            <a:noAutofit/>
          </a:bodyPr>
          <a:lstStyle>
            <a:lvl1pPr marL="0" indent="0" algn="l">
              <a:lnSpc>
                <a:spcPct val="100000"/>
              </a:lnSpc>
              <a:buNone/>
              <a:defRPr sz="1600" i="0">
                <a:solidFill>
                  <a:schemeClr val="tx1"/>
                </a:solidFill>
                <a:latin typeface="+mj-lt"/>
              </a:defRPr>
            </a:lvl1pPr>
            <a:lvl2pPr marL="230187" indent="0">
              <a:lnSpc>
                <a:spcPct val="100000"/>
              </a:lnSpc>
              <a:buNone/>
              <a:defRPr i="1">
                <a:latin typeface="+mn-lt"/>
              </a:defRPr>
            </a:lvl2pPr>
            <a:lvl3pPr marL="515937" indent="0">
              <a:lnSpc>
                <a:spcPct val="100000"/>
              </a:lnSpc>
              <a:buNone/>
              <a:defRPr i="1">
                <a:latin typeface="+mn-lt"/>
              </a:defRPr>
            </a:lvl3pPr>
            <a:lvl4pPr marL="800100" indent="0">
              <a:lnSpc>
                <a:spcPct val="100000"/>
              </a:lnSpc>
              <a:buNone/>
              <a:defRPr i="1">
                <a:latin typeface="+mn-lt"/>
              </a:defRPr>
            </a:lvl4pPr>
            <a:lvl5pPr marL="1085850" indent="0">
              <a:lnSpc>
                <a:spcPct val="100000"/>
              </a:lnSpc>
              <a:buNone/>
              <a:defRPr i="1">
                <a:latin typeface="+mn-lt"/>
              </a:defRPr>
            </a:lvl5pPr>
          </a:lstStyle>
          <a:p>
            <a:pPr lvl="0"/>
            <a:r>
              <a:rPr lang="en-US" dirty="0"/>
              <a:t>Optional Subhead here</a:t>
            </a:r>
          </a:p>
        </p:txBody>
      </p:sp>
      <p:pic>
        <p:nvPicPr>
          <p:cNvPr id="9" name="Picture 8">
            <a:extLst>
              <a:ext uri="{FF2B5EF4-FFF2-40B4-BE49-F238E27FC236}">
                <a16:creationId xmlns:a16="http://schemas.microsoft.com/office/drawing/2014/main" id="{710C0F63-4A4F-7C4F-8CEF-057F32FE52E8}"/>
              </a:ext>
            </a:extLst>
          </p:cNvPr>
          <p:cNvPicPr>
            <a:picLocks noChangeAspect="1"/>
          </p:cNvPicPr>
          <p:nvPr userDrawn="1"/>
        </p:nvPicPr>
        <p:blipFill>
          <a:blip r:embed="rId2"/>
          <a:stretch>
            <a:fillRect/>
          </a:stretch>
        </p:blipFill>
        <p:spPr>
          <a:xfrm>
            <a:off x="419100" y="466987"/>
            <a:ext cx="2075688" cy="556892"/>
          </a:xfrm>
          <a:prstGeom prst="rect">
            <a:avLst/>
          </a:prstGeom>
        </p:spPr>
      </p:pic>
    </p:spTree>
    <p:extLst>
      <p:ext uri="{BB962C8B-B14F-4D97-AF65-F5344CB8AC3E}">
        <p14:creationId xmlns:p14="http://schemas.microsoft.com/office/powerpoint/2010/main" val="176307353"/>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ote Slide – Teal">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School of Pharmacy Town Hall</a:t>
            </a:r>
            <a:endParaRPr lang="en-US" dirty="0"/>
          </a:p>
        </p:txBody>
      </p:sp>
      <p:sp>
        <p:nvSpPr>
          <p:cNvPr id="5" name="Slide Number Placeholder 4"/>
          <p:cNvSpPr>
            <a:spLocks noGrp="1"/>
          </p:cNvSpPr>
          <p:nvPr>
            <p:ph type="sldNum" sz="quarter" idx="12"/>
          </p:nvPr>
        </p:nvSpPr>
        <p:spPr/>
        <p:txBody>
          <a:bodyPr/>
          <a:lstStyle/>
          <a:p>
            <a:fld id="{7BCC8D0D-EAEC-449D-9161-023DFF90F2E2}" type="slidenum">
              <a:rPr lang="en-US" smtClean="0"/>
              <a:pPr/>
              <a:t>‹#›</a:t>
            </a:fld>
            <a:endParaRPr lang="en-US" dirty="0"/>
          </a:p>
        </p:txBody>
      </p:sp>
      <p:sp>
        <p:nvSpPr>
          <p:cNvPr id="7" name="TextBox 6"/>
          <p:cNvSpPr txBox="1"/>
          <p:nvPr userDrawn="1"/>
        </p:nvSpPr>
        <p:spPr bwMode="auto">
          <a:xfrm>
            <a:off x="457201" y="198783"/>
            <a:ext cx="1192695" cy="2123658"/>
          </a:xfrm>
          <a:prstGeom prst="rect">
            <a:avLst/>
          </a:prstGeom>
          <a:noFill/>
          <a:ln w="19050" algn="ctr">
            <a:noFill/>
            <a:miter lim="800000"/>
            <a:headEnd/>
            <a:tailEnd/>
          </a:ln>
        </p:spPr>
        <p:txBody>
          <a:bodyPr wrap="square" lIns="0" tIns="0" rIns="0" bIns="0" rtlCol="0">
            <a:spAutoFit/>
          </a:bodyPr>
          <a:lstStyle/>
          <a:p>
            <a:r>
              <a:rPr lang="en-US" sz="13800" b="1" i="0" dirty="0">
                <a:solidFill>
                  <a:srgbClr val="18A3AC"/>
                </a:solidFill>
                <a:latin typeface="+mn-lt"/>
              </a:rPr>
              <a:t>“</a:t>
            </a:r>
          </a:p>
        </p:txBody>
      </p:sp>
      <p:sp>
        <p:nvSpPr>
          <p:cNvPr id="9" name="Text Placeholder 8"/>
          <p:cNvSpPr>
            <a:spLocks noGrp="1"/>
          </p:cNvSpPr>
          <p:nvPr>
            <p:ph type="body" sz="quarter" idx="13" hasCustomPrompt="1"/>
          </p:nvPr>
        </p:nvSpPr>
        <p:spPr>
          <a:xfrm>
            <a:off x="437599" y="1431235"/>
            <a:ext cx="8229323" cy="2107096"/>
          </a:xfrm>
          <a:prstGeom prst="rect">
            <a:avLst/>
          </a:prstGeom>
        </p:spPr>
        <p:txBody>
          <a:bodyPr anchor="ctr" anchorCtr="0">
            <a:normAutofit/>
          </a:bodyPr>
          <a:lstStyle>
            <a:lvl1pPr marL="0" indent="0">
              <a:lnSpc>
                <a:spcPct val="100000"/>
              </a:lnSpc>
              <a:buNone/>
              <a:defRPr sz="2800" i="0" baseline="0">
                <a:latin typeface="+mj-lt"/>
              </a:defRPr>
            </a:lvl1pPr>
            <a:lvl2pPr marL="230187" indent="0">
              <a:buNone/>
              <a:defRPr>
                <a:latin typeface="+mn-lt"/>
              </a:defRPr>
            </a:lvl2pPr>
            <a:lvl3pPr marL="515937" indent="0">
              <a:buNone/>
              <a:defRPr>
                <a:latin typeface="+mn-lt"/>
              </a:defRPr>
            </a:lvl3pPr>
            <a:lvl4pPr marL="800100" indent="0">
              <a:buNone/>
              <a:defRPr>
                <a:latin typeface="+mn-lt"/>
              </a:defRPr>
            </a:lvl4pPr>
            <a:lvl5pPr marL="1085850" indent="0">
              <a:buNone/>
              <a:defRPr>
                <a:latin typeface="+mn-lt"/>
              </a:defRPr>
            </a:lvl5pPr>
          </a:lstStyle>
          <a:p>
            <a:pPr lvl="0"/>
            <a:r>
              <a:rPr lang="en-US" dirty="0"/>
              <a:t>This page is an option should you wish to utilize a quote as a stand-alone slide within your presentation. The rest is </a:t>
            </a:r>
            <a:r>
              <a:rPr lang="en-US" dirty="0" err="1"/>
              <a:t>lorem</a:t>
            </a:r>
            <a:r>
              <a:rPr lang="en-US" dirty="0"/>
              <a:t> </a:t>
            </a:r>
            <a:r>
              <a:rPr lang="en-US" dirty="0" err="1"/>
              <a:t>ipsum</a:t>
            </a:r>
            <a:r>
              <a:rPr lang="en-US" dirty="0"/>
              <a:t>. </a:t>
            </a:r>
            <a:r>
              <a:rPr lang="en-US" dirty="0" err="1"/>
              <a:t>Ut</a:t>
            </a:r>
            <a:r>
              <a:rPr lang="en-US" dirty="0"/>
              <a:t> </a:t>
            </a:r>
            <a:r>
              <a:rPr lang="en-US" dirty="0" err="1"/>
              <a:t>enim</a:t>
            </a:r>
            <a:r>
              <a:rPr lang="en-US" dirty="0"/>
              <a:t> ad minim </a:t>
            </a:r>
            <a:r>
              <a:rPr lang="en-US" dirty="0" err="1"/>
              <a:t>quis</a:t>
            </a:r>
            <a:r>
              <a:rPr lang="en-US" dirty="0"/>
              <a:t> </a:t>
            </a:r>
            <a:r>
              <a:rPr lang="en-US" dirty="0" err="1"/>
              <a:t>nostrud</a:t>
            </a:r>
            <a:r>
              <a:rPr lang="en-US" dirty="0"/>
              <a:t>.</a:t>
            </a:r>
          </a:p>
        </p:txBody>
      </p:sp>
      <p:sp>
        <p:nvSpPr>
          <p:cNvPr id="14" name="Text Placeholder 13"/>
          <p:cNvSpPr>
            <a:spLocks noGrp="1"/>
          </p:cNvSpPr>
          <p:nvPr>
            <p:ph type="body" sz="quarter" idx="14" hasCustomPrompt="1"/>
          </p:nvPr>
        </p:nvSpPr>
        <p:spPr>
          <a:xfrm>
            <a:off x="447674" y="3696828"/>
            <a:ext cx="6513958" cy="430429"/>
          </a:xfrm>
          <a:prstGeom prst="rect">
            <a:avLst/>
          </a:prstGeom>
        </p:spPr>
        <p:txBody>
          <a:bodyPr>
            <a:normAutofit/>
          </a:bodyPr>
          <a:lstStyle>
            <a:lvl1pPr marL="0" indent="0">
              <a:lnSpc>
                <a:spcPct val="100000"/>
              </a:lnSpc>
              <a:buNone/>
              <a:defRPr sz="1800" b="1">
                <a:solidFill>
                  <a:srgbClr val="18A3AC"/>
                </a:solidFill>
                <a:latin typeface="+mn-lt"/>
              </a:defRPr>
            </a:lvl1pPr>
          </a:lstStyle>
          <a:p>
            <a:pPr lvl="0"/>
            <a:r>
              <a:rPr lang="en-US" dirty="0"/>
              <a:t>Author’s Name</a:t>
            </a:r>
          </a:p>
        </p:txBody>
      </p:sp>
      <p:sp>
        <p:nvSpPr>
          <p:cNvPr id="15" name="Text Placeholder 13"/>
          <p:cNvSpPr>
            <a:spLocks noGrp="1"/>
          </p:cNvSpPr>
          <p:nvPr>
            <p:ph type="body" sz="quarter" idx="15" hasCustomPrompt="1"/>
          </p:nvPr>
        </p:nvSpPr>
        <p:spPr>
          <a:xfrm>
            <a:off x="447674" y="3980952"/>
            <a:ext cx="6513958" cy="440937"/>
          </a:xfrm>
          <a:prstGeom prst="rect">
            <a:avLst/>
          </a:prstGeom>
        </p:spPr>
        <p:txBody>
          <a:bodyPr>
            <a:normAutofit/>
          </a:bodyPr>
          <a:lstStyle>
            <a:lvl1pPr marL="0" indent="0">
              <a:lnSpc>
                <a:spcPts val="2000"/>
              </a:lnSpc>
              <a:buNone/>
              <a:defRPr sz="1800" b="0" baseline="0">
                <a:solidFill>
                  <a:srgbClr val="18A3AC"/>
                </a:solidFill>
                <a:latin typeface="+mn-lt"/>
              </a:defRPr>
            </a:lvl1pPr>
          </a:lstStyle>
          <a:p>
            <a:pPr lvl="0"/>
            <a:r>
              <a:rPr lang="en-US" dirty="0"/>
              <a:t>Position Title</a:t>
            </a:r>
          </a:p>
        </p:txBody>
      </p:sp>
    </p:spTree>
    <p:extLst>
      <p:ext uri="{BB962C8B-B14F-4D97-AF65-F5344CB8AC3E}">
        <p14:creationId xmlns:p14="http://schemas.microsoft.com/office/powerpoint/2010/main" val="2073384317"/>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uote Slide – Blue">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School of Pharmacy Town Hall</a:t>
            </a:r>
            <a:endParaRPr lang="en-US" dirty="0"/>
          </a:p>
        </p:txBody>
      </p:sp>
      <p:sp>
        <p:nvSpPr>
          <p:cNvPr id="5" name="Slide Number Placeholder 4"/>
          <p:cNvSpPr>
            <a:spLocks noGrp="1"/>
          </p:cNvSpPr>
          <p:nvPr>
            <p:ph type="sldNum" sz="quarter" idx="12"/>
          </p:nvPr>
        </p:nvSpPr>
        <p:spPr/>
        <p:txBody>
          <a:bodyPr/>
          <a:lstStyle/>
          <a:p>
            <a:fld id="{7BCC8D0D-EAEC-449D-9161-023DFF90F2E2}" type="slidenum">
              <a:rPr lang="en-US" smtClean="0"/>
              <a:pPr/>
              <a:t>‹#›</a:t>
            </a:fld>
            <a:endParaRPr lang="en-US" dirty="0"/>
          </a:p>
        </p:txBody>
      </p:sp>
      <p:sp>
        <p:nvSpPr>
          <p:cNvPr id="7" name="TextBox 6"/>
          <p:cNvSpPr txBox="1"/>
          <p:nvPr userDrawn="1"/>
        </p:nvSpPr>
        <p:spPr bwMode="auto">
          <a:xfrm>
            <a:off x="457201" y="198783"/>
            <a:ext cx="1192695" cy="2123658"/>
          </a:xfrm>
          <a:prstGeom prst="rect">
            <a:avLst/>
          </a:prstGeom>
          <a:noFill/>
          <a:ln w="19050" algn="ctr">
            <a:noFill/>
            <a:miter lim="800000"/>
            <a:headEnd/>
            <a:tailEnd/>
          </a:ln>
        </p:spPr>
        <p:txBody>
          <a:bodyPr wrap="square" lIns="0" tIns="0" rIns="0" bIns="0" rtlCol="0">
            <a:spAutoFit/>
          </a:bodyPr>
          <a:lstStyle/>
          <a:p>
            <a:r>
              <a:rPr lang="en-US" sz="13800" b="1" i="0" dirty="0">
                <a:solidFill>
                  <a:srgbClr val="178CCB"/>
                </a:solidFill>
                <a:latin typeface="+mn-lt"/>
              </a:rPr>
              <a:t>“</a:t>
            </a:r>
          </a:p>
        </p:txBody>
      </p:sp>
      <p:sp>
        <p:nvSpPr>
          <p:cNvPr id="9" name="Text Placeholder 8"/>
          <p:cNvSpPr>
            <a:spLocks noGrp="1"/>
          </p:cNvSpPr>
          <p:nvPr>
            <p:ph type="body" sz="quarter" idx="13" hasCustomPrompt="1"/>
          </p:nvPr>
        </p:nvSpPr>
        <p:spPr>
          <a:xfrm>
            <a:off x="437599" y="1431235"/>
            <a:ext cx="8229323" cy="2107096"/>
          </a:xfrm>
          <a:prstGeom prst="rect">
            <a:avLst/>
          </a:prstGeom>
        </p:spPr>
        <p:txBody>
          <a:bodyPr anchor="ctr" anchorCtr="0">
            <a:normAutofit/>
          </a:bodyPr>
          <a:lstStyle>
            <a:lvl1pPr marL="0" indent="0">
              <a:lnSpc>
                <a:spcPct val="100000"/>
              </a:lnSpc>
              <a:buNone/>
              <a:defRPr sz="2800" i="0" baseline="0">
                <a:latin typeface="+mj-lt"/>
              </a:defRPr>
            </a:lvl1pPr>
            <a:lvl2pPr marL="230187" indent="0">
              <a:buNone/>
              <a:defRPr>
                <a:latin typeface="+mn-lt"/>
              </a:defRPr>
            </a:lvl2pPr>
            <a:lvl3pPr marL="515937" indent="0">
              <a:buNone/>
              <a:defRPr>
                <a:latin typeface="+mn-lt"/>
              </a:defRPr>
            </a:lvl3pPr>
            <a:lvl4pPr marL="800100" indent="0">
              <a:buNone/>
              <a:defRPr>
                <a:latin typeface="+mn-lt"/>
              </a:defRPr>
            </a:lvl4pPr>
            <a:lvl5pPr marL="1085850" indent="0">
              <a:buNone/>
              <a:defRPr>
                <a:latin typeface="+mn-lt"/>
              </a:defRPr>
            </a:lvl5pPr>
          </a:lstStyle>
          <a:p>
            <a:pPr lvl="0"/>
            <a:r>
              <a:rPr lang="en-US" dirty="0"/>
              <a:t>This page is an option should you wish to utilize a quote as a stand-alone slide within your presentation. The rest is </a:t>
            </a:r>
            <a:r>
              <a:rPr lang="en-US" dirty="0" err="1"/>
              <a:t>lorem</a:t>
            </a:r>
            <a:r>
              <a:rPr lang="en-US" dirty="0"/>
              <a:t> </a:t>
            </a:r>
            <a:r>
              <a:rPr lang="en-US" dirty="0" err="1"/>
              <a:t>ipsum</a:t>
            </a:r>
            <a:r>
              <a:rPr lang="en-US" dirty="0"/>
              <a:t>. </a:t>
            </a:r>
            <a:r>
              <a:rPr lang="en-US" dirty="0" err="1"/>
              <a:t>Ut</a:t>
            </a:r>
            <a:r>
              <a:rPr lang="en-US" dirty="0"/>
              <a:t> </a:t>
            </a:r>
            <a:r>
              <a:rPr lang="en-US" dirty="0" err="1"/>
              <a:t>enim</a:t>
            </a:r>
            <a:r>
              <a:rPr lang="en-US" dirty="0"/>
              <a:t> ad minim </a:t>
            </a:r>
            <a:r>
              <a:rPr lang="en-US" dirty="0" err="1"/>
              <a:t>quis</a:t>
            </a:r>
            <a:r>
              <a:rPr lang="en-US" dirty="0"/>
              <a:t> </a:t>
            </a:r>
            <a:r>
              <a:rPr lang="en-US" dirty="0" err="1"/>
              <a:t>nostrud</a:t>
            </a:r>
            <a:r>
              <a:rPr lang="en-US" dirty="0"/>
              <a:t>.</a:t>
            </a:r>
          </a:p>
        </p:txBody>
      </p:sp>
      <p:sp>
        <p:nvSpPr>
          <p:cNvPr id="12" name="Text Placeholder 13"/>
          <p:cNvSpPr>
            <a:spLocks noGrp="1"/>
          </p:cNvSpPr>
          <p:nvPr>
            <p:ph type="body" sz="quarter" idx="14" hasCustomPrompt="1"/>
          </p:nvPr>
        </p:nvSpPr>
        <p:spPr>
          <a:xfrm>
            <a:off x="447674" y="3696828"/>
            <a:ext cx="6513958" cy="430429"/>
          </a:xfrm>
          <a:prstGeom prst="rect">
            <a:avLst/>
          </a:prstGeom>
        </p:spPr>
        <p:txBody>
          <a:bodyPr>
            <a:normAutofit/>
          </a:bodyPr>
          <a:lstStyle>
            <a:lvl1pPr marL="0" indent="0">
              <a:lnSpc>
                <a:spcPct val="100000"/>
              </a:lnSpc>
              <a:buNone/>
              <a:defRPr sz="1800" b="1">
                <a:solidFill>
                  <a:srgbClr val="178CCB"/>
                </a:solidFill>
                <a:latin typeface="+mn-lt"/>
              </a:defRPr>
            </a:lvl1pPr>
          </a:lstStyle>
          <a:p>
            <a:pPr lvl="0"/>
            <a:r>
              <a:rPr lang="en-US" dirty="0"/>
              <a:t>Author’s Name</a:t>
            </a:r>
          </a:p>
        </p:txBody>
      </p:sp>
      <p:sp>
        <p:nvSpPr>
          <p:cNvPr id="13" name="Text Placeholder 13"/>
          <p:cNvSpPr>
            <a:spLocks noGrp="1"/>
          </p:cNvSpPr>
          <p:nvPr>
            <p:ph type="body" sz="quarter" idx="15" hasCustomPrompt="1"/>
          </p:nvPr>
        </p:nvSpPr>
        <p:spPr>
          <a:xfrm>
            <a:off x="447674" y="3980952"/>
            <a:ext cx="6513958" cy="440937"/>
          </a:xfrm>
          <a:prstGeom prst="rect">
            <a:avLst/>
          </a:prstGeom>
        </p:spPr>
        <p:txBody>
          <a:bodyPr>
            <a:normAutofit/>
          </a:bodyPr>
          <a:lstStyle>
            <a:lvl1pPr marL="0" indent="0">
              <a:lnSpc>
                <a:spcPts val="2000"/>
              </a:lnSpc>
              <a:buNone/>
              <a:defRPr sz="1800" b="0" baseline="0">
                <a:solidFill>
                  <a:srgbClr val="178CCB"/>
                </a:solidFill>
                <a:latin typeface="+mn-lt"/>
              </a:defRPr>
            </a:lvl1pPr>
          </a:lstStyle>
          <a:p>
            <a:pPr lvl="0"/>
            <a:r>
              <a:rPr lang="en-US" dirty="0"/>
              <a:t>Position Title</a:t>
            </a:r>
          </a:p>
        </p:txBody>
      </p:sp>
    </p:spTree>
    <p:extLst>
      <p:ext uri="{BB962C8B-B14F-4D97-AF65-F5344CB8AC3E}">
        <p14:creationId xmlns:p14="http://schemas.microsoft.com/office/powerpoint/2010/main" val="62082544"/>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vider Slide – Navy">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a:t>School of Pharmacy Town Hall</a:t>
            </a:r>
            <a:endParaRPr lang="en-US" dirty="0"/>
          </a:p>
        </p:txBody>
      </p:sp>
      <p:sp>
        <p:nvSpPr>
          <p:cNvPr id="14" name="Slide Number Placeholder 13"/>
          <p:cNvSpPr>
            <a:spLocks noGrp="1"/>
          </p:cNvSpPr>
          <p:nvPr>
            <p:ph type="sldNum" sz="quarter" idx="13"/>
          </p:nvPr>
        </p:nvSpPr>
        <p:spPr/>
        <p:txBody>
          <a:bodyPr/>
          <a:lstStyle/>
          <a:p>
            <a:fld id="{7BCC8D0D-EAEC-449D-9161-023DFF90F2E2}" type="slidenum">
              <a:rPr lang="en-US" smtClean="0"/>
              <a:pPr/>
              <a:t>‹#›</a:t>
            </a:fld>
            <a:endParaRPr lang="en-US" dirty="0"/>
          </a:p>
        </p:txBody>
      </p:sp>
      <p:sp>
        <p:nvSpPr>
          <p:cNvPr id="16" name="Title 15"/>
          <p:cNvSpPr>
            <a:spLocks noGrp="1"/>
          </p:cNvSpPr>
          <p:nvPr>
            <p:ph type="title" hasCustomPrompt="1"/>
          </p:nvPr>
        </p:nvSpPr>
        <p:spPr>
          <a:xfrm>
            <a:off x="453585" y="1754765"/>
            <a:ext cx="6593258" cy="1430138"/>
          </a:xfrm>
          <a:prstGeom prst="rect">
            <a:avLst/>
          </a:prstGeom>
        </p:spPr>
        <p:txBody>
          <a:bodyPr anchor="ctr">
            <a:noAutofit/>
          </a:bodyPr>
          <a:lstStyle>
            <a:lvl1pPr>
              <a:defRPr sz="3600" baseline="0">
                <a:latin typeface="+mj-lt"/>
              </a:defRPr>
            </a:lvl1pPr>
          </a:lstStyle>
          <a:p>
            <a:r>
              <a:rPr lang="en-US" dirty="0"/>
              <a:t>Section Header Here</a:t>
            </a:r>
          </a:p>
        </p:txBody>
      </p:sp>
      <p:sp>
        <p:nvSpPr>
          <p:cNvPr id="2" name="Rectangle 1"/>
          <p:cNvSpPr/>
          <p:nvPr userDrawn="1"/>
        </p:nvSpPr>
        <p:spPr bwMode="auto">
          <a:xfrm>
            <a:off x="0" y="1769165"/>
            <a:ext cx="248479" cy="1411357"/>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Tree>
    <p:extLst>
      <p:ext uri="{BB962C8B-B14F-4D97-AF65-F5344CB8AC3E}">
        <p14:creationId xmlns:p14="http://schemas.microsoft.com/office/powerpoint/2010/main" val="1116822056"/>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vider Slide – Teal">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a:t>School of Pharmacy Town Hall</a:t>
            </a:r>
            <a:endParaRPr lang="en-US" dirty="0"/>
          </a:p>
        </p:txBody>
      </p:sp>
      <p:sp>
        <p:nvSpPr>
          <p:cNvPr id="14" name="Slide Number Placeholder 13"/>
          <p:cNvSpPr>
            <a:spLocks noGrp="1"/>
          </p:cNvSpPr>
          <p:nvPr>
            <p:ph type="sldNum" sz="quarter" idx="13"/>
          </p:nvPr>
        </p:nvSpPr>
        <p:spPr/>
        <p:txBody>
          <a:bodyPr/>
          <a:lstStyle/>
          <a:p>
            <a:fld id="{7BCC8D0D-EAEC-449D-9161-023DFF90F2E2}" type="slidenum">
              <a:rPr lang="en-US" smtClean="0"/>
              <a:pPr/>
              <a:t>‹#›</a:t>
            </a:fld>
            <a:endParaRPr lang="en-US" dirty="0"/>
          </a:p>
        </p:txBody>
      </p:sp>
      <p:sp>
        <p:nvSpPr>
          <p:cNvPr id="16" name="Title 15"/>
          <p:cNvSpPr>
            <a:spLocks noGrp="1"/>
          </p:cNvSpPr>
          <p:nvPr>
            <p:ph type="title" hasCustomPrompt="1"/>
          </p:nvPr>
        </p:nvSpPr>
        <p:spPr>
          <a:xfrm>
            <a:off x="453585" y="1754765"/>
            <a:ext cx="6593258" cy="1430138"/>
          </a:xfrm>
          <a:prstGeom prst="rect">
            <a:avLst/>
          </a:prstGeom>
        </p:spPr>
        <p:txBody>
          <a:bodyPr anchor="ctr">
            <a:noAutofit/>
          </a:bodyPr>
          <a:lstStyle>
            <a:lvl1pPr>
              <a:defRPr sz="3600" baseline="0">
                <a:solidFill>
                  <a:srgbClr val="18A3AC"/>
                </a:solidFill>
                <a:latin typeface="+mj-lt"/>
              </a:defRPr>
            </a:lvl1pPr>
          </a:lstStyle>
          <a:p>
            <a:r>
              <a:rPr lang="en-US" dirty="0"/>
              <a:t>Section Header Here</a:t>
            </a:r>
          </a:p>
        </p:txBody>
      </p:sp>
      <p:sp>
        <p:nvSpPr>
          <p:cNvPr id="2" name="Rectangle 1"/>
          <p:cNvSpPr/>
          <p:nvPr userDrawn="1"/>
        </p:nvSpPr>
        <p:spPr bwMode="auto">
          <a:xfrm>
            <a:off x="0" y="1769165"/>
            <a:ext cx="248479" cy="1411357"/>
          </a:xfrm>
          <a:prstGeom prst="rect">
            <a:avLst/>
          </a:prstGeom>
          <a:solidFill>
            <a:srgbClr val="18A3AC"/>
          </a:solidFill>
          <a:ln w="19050" algn="ctr">
            <a:noFill/>
            <a:miter lim="800000"/>
            <a:headEnd/>
            <a:tailEnd/>
          </a:ln>
        </p:spPr>
        <p:txBody>
          <a:bodyPr wrap="none" rtlCol="0" anchor="ctr"/>
          <a:lstStyle/>
          <a:p>
            <a:pPr algn="ctr">
              <a:lnSpc>
                <a:spcPct val="90000"/>
              </a:lnSpc>
            </a:pPr>
            <a:endParaRPr lang="en-US" sz="1600" b="1" dirty="0" err="1">
              <a:solidFill>
                <a:schemeClr val="accent2"/>
              </a:solidFill>
              <a:latin typeface="+mj-lt"/>
            </a:endParaRPr>
          </a:p>
        </p:txBody>
      </p:sp>
    </p:spTree>
    <p:extLst>
      <p:ext uri="{BB962C8B-B14F-4D97-AF65-F5344CB8AC3E}">
        <p14:creationId xmlns:p14="http://schemas.microsoft.com/office/powerpoint/2010/main" val="2138342550"/>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vider Slide – Blue">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a:t>School of Pharmacy Town Hall</a:t>
            </a:r>
            <a:endParaRPr lang="en-US" dirty="0"/>
          </a:p>
        </p:txBody>
      </p:sp>
      <p:sp>
        <p:nvSpPr>
          <p:cNvPr id="14" name="Slide Number Placeholder 13"/>
          <p:cNvSpPr>
            <a:spLocks noGrp="1"/>
          </p:cNvSpPr>
          <p:nvPr>
            <p:ph type="sldNum" sz="quarter" idx="13"/>
          </p:nvPr>
        </p:nvSpPr>
        <p:spPr/>
        <p:txBody>
          <a:bodyPr/>
          <a:lstStyle/>
          <a:p>
            <a:fld id="{7BCC8D0D-EAEC-449D-9161-023DFF90F2E2}" type="slidenum">
              <a:rPr lang="en-US" smtClean="0"/>
              <a:pPr/>
              <a:t>‹#›</a:t>
            </a:fld>
            <a:endParaRPr lang="en-US" dirty="0"/>
          </a:p>
        </p:txBody>
      </p:sp>
      <p:sp>
        <p:nvSpPr>
          <p:cNvPr id="16" name="Title 15"/>
          <p:cNvSpPr>
            <a:spLocks noGrp="1"/>
          </p:cNvSpPr>
          <p:nvPr>
            <p:ph type="title" hasCustomPrompt="1"/>
          </p:nvPr>
        </p:nvSpPr>
        <p:spPr>
          <a:xfrm>
            <a:off x="453585" y="1754765"/>
            <a:ext cx="6593258" cy="1430138"/>
          </a:xfrm>
          <a:prstGeom prst="rect">
            <a:avLst/>
          </a:prstGeom>
        </p:spPr>
        <p:txBody>
          <a:bodyPr anchor="ctr">
            <a:noAutofit/>
          </a:bodyPr>
          <a:lstStyle>
            <a:lvl1pPr>
              <a:defRPr sz="3600" baseline="0">
                <a:solidFill>
                  <a:srgbClr val="178CCB"/>
                </a:solidFill>
                <a:latin typeface="+mj-lt"/>
              </a:defRPr>
            </a:lvl1pPr>
          </a:lstStyle>
          <a:p>
            <a:r>
              <a:rPr lang="en-US" dirty="0"/>
              <a:t>Section Header Here</a:t>
            </a:r>
          </a:p>
        </p:txBody>
      </p:sp>
      <p:sp>
        <p:nvSpPr>
          <p:cNvPr id="2" name="Rectangle 1"/>
          <p:cNvSpPr/>
          <p:nvPr userDrawn="1"/>
        </p:nvSpPr>
        <p:spPr bwMode="auto">
          <a:xfrm>
            <a:off x="0" y="1769165"/>
            <a:ext cx="248479" cy="1411357"/>
          </a:xfrm>
          <a:prstGeom prst="rect">
            <a:avLst/>
          </a:prstGeom>
          <a:solidFill>
            <a:schemeClr val="accent1"/>
          </a:solidFill>
          <a:ln w="19050" algn="ctr">
            <a:noFill/>
            <a:miter lim="800000"/>
            <a:headEnd/>
            <a:tailEnd/>
          </a:ln>
        </p:spPr>
        <p:txBody>
          <a:bodyPr wrap="none" rtlCol="0" anchor="ctr"/>
          <a:lstStyle/>
          <a:p>
            <a:pPr algn="ctr">
              <a:lnSpc>
                <a:spcPct val="90000"/>
              </a:lnSpc>
            </a:pPr>
            <a:endParaRPr lang="en-US" sz="1600" b="1" dirty="0" err="1">
              <a:solidFill>
                <a:srgbClr val="178CCB"/>
              </a:solidFill>
              <a:latin typeface="+mj-lt"/>
            </a:endParaRPr>
          </a:p>
        </p:txBody>
      </p:sp>
    </p:spTree>
    <p:extLst>
      <p:ext uri="{BB962C8B-B14F-4D97-AF65-F5344CB8AC3E}">
        <p14:creationId xmlns:p14="http://schemas.microsoft.com/office/powerpoint/2010/main" val="685944647"/>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Closing with logo – 1">
    <p:bg>
      <p:bgRef idx="1001">
        <a:schemeClr val="bg1"/>
      </p:bgRef>
    </p:bg>
    <p:spTree>
      <p:nvGrpSpPr>
        <p:cNvPr id="1" name=""/>
        <p:cNvGrpSpPr/>
        <p:nvPr/>
      </p:nvGrpSpPr>
      <p:grpSpPr>
        <a:xfrm>
          <a:off x="0" y="0"/>
          <a:ext cx="0" cy="0"/>
          <a:chOff x="0" y="0"/>
          <a:chExt cx="0" cy="0"/>
        </a:xfrm>
      </p:grpSpPr>
      <p:pic>
        <p:nvPicPr>
          <p:cNvPr id="4" name="Picture 41"/>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invGray">
          <a:xfrm>
            <a:off x="3865184" y="2032663"/>
            <a:ext cx="1571041" cy="10257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a:extLst>
              <a:ext uri="{FF2B5EF4-FFF2-40B4-BE49-F238E27FC236}">
                <a16:creationId xmlns:a16="http://schemas.microsoft.com/office/drawing/2014/main" id="{5AAD7427-59A5-5E43-A406-0C045D5C28C9}"/>
              </a:ext>
            </a:extLst>
          </p:cNvPr>
          <p:cNvPicPr>
            <a:picLocks noChangeAspect="1"/>
          </p:cNvPicPr>
          <p:nvPr userDrawn="1"/>
        </p:nvPicPr>
        <p:blipFill>
          <a:blip r:embed="rId3"/>
          <a:stretch>
            <a:fillRect/>
          </a:stretch>
        </p:blipFill>
        <p:spPr>
          <a:xfrm>
            <a:off x="3863975" y="2035175"/>
            <a:ext cx="1577975" cy="1027105"/>
          </a:xfrm>
          <a:prstGeom prst="rect">
            <a:avLst/>
          </a:prstGeom>
        </p:spPr>
      </p:pic>
    </p:spTree>
    <p:extLst>
      <p:ext uri="{BB962C8B-B14F-4D97-AF65-F5344CB8AC3E}">
        <p14:creationId xmlns:p14="http://schemas.microsoft.com/office/powerpoint/2010/main" val="1406655376"/>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1282" userDrawn="1">
          <p15:clr>
            <a:srgbClr val="FBAE40"/>
          </p15:clr>
        </p15:guide>
        <p15:guide id="2" pos="2434" userDrawn="1">
          <p15:clr>
            <a:srgbClr val="FBAE40"/>
          </p15:clr>
        </p15:guide>
        <p15:guide id="3" orient="horz" pos="1720" userDrawn="1">
          <p15:clr>
            <a:srgbClr val="FBAE40"/>
          </p15:clr>
        </p15:guide>
        <p15:guide id="4" orient="horz" pos="1928" userDrawn="1">
          <p15:clr>
            <a:srgbClr val="FBAE40"/>
          </p15:clr>
        </p15:guide>
        <p15:guide id="5" pos="2980" userDrawn="1">
          <p15:clr>
            <a:srgbClr val="FBAE40"/>
          </p15:clr>
        </p15:guide>
        <p15:guide id="6" pos="3428"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Closing with logo – 2">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5FDAEBB-F7A7-D54B-9AAA-07F101F97BE7}"/>
              </a:ext>
            </a:extLst>
          </p:cNvPr>
          <p:cNvPicPr>
            <a:picLocks noChangeAspect="1"/>
          </p:cNvPicPr>
          <p:nvPr userDrawn="1"/>
        </p:nvPicPr>
        <p:blipFill>
          <a:blip r:embed="rId2"/>
          <a:stretch>
            <a:fillRect/>
          </a:stretch>
        </p:blipFill>
        <p:spPr>
          <a:xfrm>
            <a:off x="3879850" y="1885950"/>
            <a:ext cx="1371600" cy="1371600"/>
          </a:xfrm>
          <a:prstGeom prst="rect">
            <a:avLst/>
          </a:prstGeom>
        </p:spPr>
      </p:pic>
    </p:spTree>
    <p:extLst>
      <p:ext uri="{BB962C8B-B14F-4D97-AF65-F5344CB8AC3E}">
        <p14:creationId xmlns:p14="http://schemas.microsoft.com/office/powerpoint/2010/main" val="1801167232"/>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pos="2444" userDrawn="1">
          <p15:clr>
            <a:srgbClr val="FBAE40"/>
          </p15:clr>
        </p15:guide>
        <p15:guide id="2" pos="3308" userDrawn="1">
          <p15:clr>
            <a:srgbClr val="FBAE40"/>
          </p15:clr>
        </p15:guide>
        <p15:guide id="3" orient="horz" pos="1188" userDrawn="1">
          <p15:clr>
            <a:srgbClr val="FBAE40"/>
          </p15:clr>
        </p15:guide>
        <p15:guide id="4" orient="horz" pos="2052"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ver – NavyBlue1">
    <p:bg>
      <p:bgRef idx="1001">
        <a:schemeClr val="bg1"/>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0C85033-62F3-644F-B87F-93580F90CE6B}"/>
              </a:ext>
            </a:extLst>
          </p:cNvPr>
          <p:cNvSpPr/>
          <p:nvPr userDrawn="1"/>
        </p:nvSpPr>
        <p:spPr bwMode="auto">
          <a:xfrm>
            <a:off x="8267700" y="0"/>
            <a:ext cx="876300" cy="250825"/>
          </a:xfrm>
          <a:prstGeom prst="rect">
            <a:avLst/>
          </a:prstGeom>
          <a:solidFill>
            <a:schemeClr val="bg1"/>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pic>
        <p:nvPicPr>
          <p:cNvPr id="8" name="Picture 7">
            <a:extLst>
              <a:ext uri="{FF2B5EF4-FFF2-40B4-BE49-F238E27FC236}">
                <a16:creationId xmlns:a16="http://schemas.microsoft.com/office/drawing/2014/main" id="{D9022C9D-8F97-2E44-BE44-53B2BF3E0B19}"/>
              </a:ext>
            </a:extLst>
          </p:cNvPr>
          <p:cNvPicPr>
            <a:picLocks noChangeAspect="1"/>
          </p:cNvPicPr>
          <p:nvPr userDrawn="1"/>
        </p:nvPicPr>
        <p:blipFill rotWithShape="1">
          <a:blip r:embed="rId2"/>
          <a:srcRect b="2515"/>
          <a:stretch/>
        </p:blipFill>
        <p:spPr>
          <a:xfrm>
            <a:off x="236861" y="247650"/>
            <a:ext cx="8907139" cy="4895850"/>
          </a:xfrm>
          <a:prstGeom prst="rect">
            <a:avLst/>
          </a:prstGeom>
        </p:spPr>
      </p:pic>
      <p:sp>
        <p:nvSpPr>
          <p:cNvPr id="2" name="Rectangle 1"/>
          <p:cNvSpPr/>
          <p:nvPr userDrawn="1"/>
        </p:nvSpPr>
        <p:spPr bwMode="auto">
          <a:xfrm>
            <a:off x="502920" y="0"/>
            <a:ext cx="5666935" cy="4304714"/>
          </a:xfrm>
          <a:prstGeom prst="rect">
            <a:avLst/>
          </a:prstGeom>
          <a:solidFill>
            <a:srgbClr val="052049"/>
          </a:solidFill>
          <a:ln w="19050" algn="ctr">
            <a:noFill/>
            <a:miter lim="800000"/>
            <a:headEnd/>
            <a:tailEnd/>
          </a:ln>
        </p:spPr>
        <p:txBody>
          <a:bodyPr wrap="none" rtlCol="0" anchor="ctr"/>
          <a:lstStyle/>
          <a:p>
            <a:pPr algn="ctr">
              <a:lnSpc>
                <a:spcPct val="90000"/>
              </a:lnSpc>
            </a:pPr>
            <a:endParaRPr lang="en-US" sz="1600" b="1" dirty="0" err="1">
              <a:solidFill>
                <a:schemeClr val="tx1"/>
              </a:solidFill>
              <a:latin typeface="+mj-lt"/>
            </a:endParaRPr>
          </a:p>
        </p:txBody>
      </p:sp>
      <p:sp>
        <p:nvSpPr>
          <p:cNvPr id="20" name="Title 15"/>
          <p:cNvSpPr>
            <a:spLocks noGrp="1"/>
          </p:cNvSpPr>
          <p:nvPr>
            <p:ph type="title" hasCustomPrompt="1"/>
          </p:nvPr>
        </p:nvSpPr>
        <p:spPr>
          <a:xfrm>
            <a:off x="784273" y="1127896"/>
            <a:ext cx="4976447" cy="1311963"/>
          </a:xfrm>
          <a:prstGeom prst="rect">
            <a:avLst/>
          </a:prstGeom>
        </p:spPr>
        <p:txBody>
          <a:bodyPr anchor="b">
            <a:noAutofit/>
          </a:bodyPr>
          <a:lstStyle>
            <a:lvl1pPr>
              <a:defRPr sz="3600" baseline="0">
                <a:solidFill>
                  <a:schemeClr val="bg1"/>
                </a:solidFill>
                <a:latin typeface="+mj-lt"/>
              </a:defRPr>
            </a:lvl1pPr>
          </a:lstStyle>
          <a:p>
            <a:r>
              <a:rPr lang="en-US"/>
              <a:t>Title Here</a:t>
            </a:r>
            <a:endParaRPr lang="en-US" dirty="0"/>
          </a:p>
        </p:txBody>
      </p:sp>
      <p:sp>
        <p:nvSpPr>
          <p:cNvPr id="9" name="Text Placeholder 3"/>
          <p:cNvSpPr>
            <a:spLocks noGrp="1"/>
          </p:cNvSpPr>
          <p:nvPr>
            <p:ph type="body" sz="quarter" idx="15" hasCustomPrompt="1"/>
          </p:nvPr>
        </p:nvSpPr>
        <p:spPr>
          <a:xfrm>
            <a:off x="787890" y="2526000"/>
            <a:ext cx="4972830" cy="508220"/>
          </a:xfrm>
          <a:prstGeom prst="rect">
            <a:avLst/>
          </a:prstGeom>
        </p:spPr>
        <p:txBody>
          <a:bodyPr>
            <a:noAutofit/>
          </a:bodyPr>
          <a:lstStyle>
            <a:lvl1pPr marL="0" indent="0" algn="l">
              <a:lnSpc>
                <a:spcPct val="100000"/>
              </a:lnSpc>
              <a:buNone/>
              <a:defRPr sz="1600" i="0">
                <a:solidFill>
                  <a:schemeClr val="bg1"/>
                </a:solidFill>
                <a:latin typeface="+mj-lt"/>
              </a:defRPr>
            </a:lvl1pPr>
            <a:lvl2pPr marL="230187" indent="0">
              <a:lnSpc>
                <a:spcPct val="100000"/>
              </a:lnSpc>
              <a:buNone/>
              <a:defRPr i="1">
                <a:latin typeface="+mn-lt"/>
              </a:defRPr>
            </a:lvl2pPr>
            <a:lvl3pPr marL="515937" indent="0">
              <a:lnSpc>
                <a:spcPct val="100000"/>
              </a:lnSpc>
              <a:buNone/>
              <a:defRPr i="1">
                <a:latin typeface="+mn-lt"/>
              </a:defRPr>
            </a:lvl3pPr>
            <a:lvl4pPr marL="800100" indent="0">
              <a:lnSpc>
                <a:spcPct val="100000"/>
              </a:lnSpc>
              <a:buNone/>
              <a:defRPr i="1">
                <a:latin typeface="+mn-lt"/>
              </a:defRPr>
            </a:lvl4pPr>
            <a:lvl5pPr marL="1085850" indent="0">
              <a:lnSpc>
                <a:spcPct val="100000"/>
              </a:lnSpc>
              <a:buNone/>
              <a:defRPr i="1">
                <a:latin typeface="+mn-lt"/>
              </a:defRPr>
            </a:lvl5pPr>
          </a:lstStyle>
          <a:p>
            <a:pPr lvl="0"/>
            <a:r>
              <a:rPr lang="en-US" dirty="0"/>
              <a:t>Optional Subhead here</a:t>
            </a:r>
          </a:p>
        </p:txBody>
      </p:sp>
      <p:sp>
        <p:nvSpPr>
          <p:cNvPr id="12" name="Text Placeholder 2"/>
          <p:cNvSpPr>
            <a:spLocks noGrp="1"/>
          </p:cNvSpPr>
          <p:nvPr>
            <p:ph type="body" sz="quarter" idx="10" hasCustomPrompt="1"/>
          </p:nvPr>
        </p:nvSpPr>
        <p:spPr>
          <a:xfrm>
            <a:off x="784274" y="3355288"/>
            <a:ext cx="4191461" cy="42671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Presenter’s </a:t>
            </a:r>
            <a:r>
              <a:rPr lang="en-US" dirty="0"/>
              <a:t>Name</a:t>
            </a:r>
          </a:p>
        </p:txBody>
      </p:sp>
      <p:pic>
        <p:nvPicPr>
          <p:cNvPr id="11" name="Picture 10">
            <a:extLst>
              <a:ext uri="{FF2B5EF4-FFF2-40B4-BE49-F238E27FC236}">
                <a16:creationId xmlns:a16="http://schemas.microsoft.com/office/drawing/2014/main" id="{D2D8F5B0-5C4A-9B45-B61B-B5E162DC37DB}"/>
              </a:ext>
            </a:extLst>
          </p:cNvPr>
          <p:cNvPicPr>
            <a:picLocks noChangeAspect="1"/>
          </p:cNvPicPr>
          <p:nvPr userDrawn="1"/>
        </p:nvPicPr>
        <p:blipFill>
          <a:blip r:embed="rId3"/>
          <a:stretch>
            <a:fillRect/>
          </a:stretch>
        </p:blipFill>
        <p:spPr>
          <a:xfrm>
            <a:off x="871083" y="241902"/>
            <a:ext cx="1728216" cy="463668"/>
          </a:xfrm>
          <a:prstGeom prst="rect">
            <a:avLst/>
          </a:prstGeom>
        </p:spPr>
      </p:pic>
    </p:spTree>
    <p:extLst>
      <p:ext uri="{BB962C8B-B14F-4D97-AF65-F5344CB8AC3E}">
        <p14:creationId xmlns:p14="http://schemas.microsoft.com/office/powerpoint/2010/main" val="375286158"/>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156" userDrawn="1">
          <p15:clr>
            <a:srgbClr val="FBAE40"/>
          </p15:clr>
        </p15:guide>
        <p15:guide id="2" pos="288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Cover – Blue1">
    <p:bg>
      <p:bgRef idx="1001">
        <a:schemeClr val="bg1"/>
      </p:bgRef>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54CAE208-E5DF-A941-852C-555AEAC3C7B6}"/>
              </a:ext>
            </a:extLst>
          </p:cNvPr>
          <p:cNvSpPr/>
          <p:nvPr userDrawn="1"/>
        </p:nvSpPr>
        <p:spPr bwMode="auto">
          <a:xfrm>
            <a:off x="8267700" y="0"/>
            <a:ext cx="876300" cy="247650"/>
          </a:xfrm>
          <a:prstGeom prst="rect">
            <a:avLst/>
          </a:prstGeom>
          <a:solidFill>
            <a:schemeClr val="bg1"/>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pic>
        <p:nvPicPr>
          <p:cNvPr id="7" name="Picture 6"/>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41903" y="241902"/>
            <a:ext cx="8902097" cy="4901598"/>
          </a:xfrm>
          <a:prstGeom prst="rect">
            <a:avLst/>
          </a:prstGeom>
        </p:spPr>
      </p:pic>
      <p:sp>
        <p:nvSpPr>
          <p:cNvPr id="2" name="Rectangle 1"/>
          <p:cNvSpPr/>
          <p:nvPr userDrawn="1"/>
        </p:nvSpPr>
        <p:spPr bwMode="auto">
          <a:xfrm>
            <a:off x="502920" y="0"/>
            <a:ext cx="5666935" cy="4304714"/>
          </a:xfrm>
          <a:prstGeom prst="rect">
            <a:avLst/>
          </a:prstGeom>
          <a:solidFill>
            <a:schemeClr val="accent1"/>
          </a:solidFill>
          <a:ln w="19050" algn="ctr">
            <a:noFill/>
            <a:miter lim="800000"/>
            <a:headEnd/>
            <a:tailEnd/>
          </a:ln>
        </p:spPr>
        <p:txBody>
          <a:bodyPr wrap="none" rtlCol="0" anchor="ctr"/>
          <a:lstStyle/>
          <a:p>
            <a:pPr algn="ctr">
              <a:lnSpc>
                <a:spcPct val="90000"/>
              </a:lnSpc>
            </a:pPr>
            <a:endParaRPr lang="en-US" sz="1600" b="1" dirty="0" err="1">
              <a:solidFill>
                <a:schemeClr val="tx1"/>
              </a:solidFill>
              <a:latin typeface="+mj-lt"/>
            </a:endParaRPr>
          </a:p>
        </p:txBody>
      </p:sp>
      <p:sp>
        <p:nvSpPr>
          <p:cNvPr id="20" name="Title 15"/>
          <p:cNvSpPr>
            <a:spLocks noGrp="1"/>
          </p:cNvSpPr>
          <p:nvPr>
            <p:ph type="title" hasCustomPrompt="1"/>
          </p:nvPr>
        </p:nvSpPr>
        <p:spPr>
          <a:xfrm>
            <a:off x="784273" y="1127896"/>
            <a:ext cx="4976447" cy="1311963"/>
          </a:xfrm>
          <a:prstGeom prst="rect">
            <a:avLst/>
          </a:prstGeom>
        </p:spPr>
        <p:txBody>
          <a:bodyPr anchor="b">
            <a:noAutofit/>
          </a:bodyPr>
          <a:lstStyle>
            <a:lvl1pPr>
              <a:defRPr sz="3600" baseline="0">
                <a:solidFill>
                  <a:schemeClr val="bg1"/>
                </a:solidFill>
                <a:latin typeface="+mj-lt"/>
              </a:defRPr>
            </a:lvl1pPr>
          </a:lstStyle>
          <a:p>
            <a:r>
              <a:rPr lang="en-US" dirty="0"/>
              <a:t>Title Here</a:t>
            </a:r>
          </a:p>
        </p:txBody>
      </p:sp>
      <p:sp>
        <p:nvSpPr>
          <p:cNvPr id="9" name="Text Placeholder 3"/>
          <p:cNvSpPr>
            <a:spLocks noGrp="1"/>
          </p:cNvSpPr>
          <p:nvPr>
            <p:ph type="body" sz="quarter" idx="15" hasCustomPrompt="1"/>
          </p:nvPr>
        </p:nvSpPr>
        <p:spPr>
          <a:xfrm>
            <a:off x="787890" y="2526000"/>
            <a:ext cx="4972830" cy="508220"/>
          </a:xfrm>
          <a:prstGeom prst="rect">
            <a:avLst/>
          </a:prstGeom>
        </p:spPr>
        <p:txBody>
          <a:bodyPr>
            <a:noAutofit/>
          </a:bodyPr>
          <a:lstStyle>
            <a:lvl1pPr marL="0" indent="0" algn="l">
              <a:lnSpc>
                <a:spcPct val="100000"/>
              </a:lnSpc>
              <a:buNone/>
              <a:defRPr sz="1600" i="0">
                <a:solidFill>
                  <a:schemeClr val="bg1"/>
                </a:solidFill>
                <a:latin typeface="+mj-lt"/>
              </a:defRPr>
            </a:lvl1pPr>
            <a:lvl2pPr marL="230187" indent="0">
              <a:lnSpc>
                <a:spcPct val="100000"/>
              </a:lnSpc>
              <a:buNone/>
              <a:defRPr i="1">
                <a:latin typeface="+mn-lt"/>
              </a:defRPr>
            </a:lvl2pPr>
            <a:lvl3pPr marL="515937" indent="0">
              <a:lnSpc>
                <a:spcPct val="100000"/>
              </a:lnSpc>
              <a:buNone/>
              <a:defRPr i="1">
                <a:latin typeface="+mn-lt"/>
              </a:defRPr>
            </a:lvl3pPr>
            <a:lvl4pPr marL="800100" indent="0">
              <a:lnSpc>
                <a:spcPct val="100000"/>
              </a:lnSpc>
              <a:buNone/>
              <a:defRPr i="1">
                <a:latin typeface="+mn-lt"/>
              </a:defRPr>
            </a:lvl4pPr>
            <a:lvl5pPr marL="1085850" indent="0">
              <a:lnSpc>
                <a:spcPct val="100000"/>
              </a:lnSpc>
              <a:buNone/>
              <a:defRPr i="1">
                <a:latin typeface="+mn-lt"/>
              </a:defRPr>
            </a:lvl5pPr>
          </a:lstStyle>
          <a:p>
            <a:pPr lvl="0"/>
            <a:r>
              <a:rPr lang="en-US" dirty="0"/>
              <a:t>Optional Subhead here</a:t>
            </a:r>
          </a:p>
        </p:txBody>
      </p:sp>
      <p:sp>
        <p:nvSpPr>
          <p:cNvPr id="10" name="Date Placeholder 4"/>
          <p:cNvSpPr>
            <a:spLocks noGrp="1"/>
          </p:cNvSpPr>
          <p:nvPr>
            <p:ph type="dt" sz="half" idx="2"/>
          </p:nvPr>
        </p:nvSpPr>
        <p:spPr>
          <a:xfrm>
            <a:off x="785881" y="3869450"/>
            <a:ext cx="1925338" cy="178955"/>
          </a:xfrm>
          <a:prstGeom prst="rect">
            <a:avLst/>
          </a:prstGeom>
        </p:spPr>
        <p:txBody>
          <a:bodyPr vert="horz" wrap="square" lIns="91440" tIns="0" rIns="91440" bIns="0" rtlCol="0" anchor="b" anchorCtr="0">
            <a:noAutofit/>
          </a:bodyPr>
          <a:lstStyle>
            <a:lvl1pPr algn="l">
              <a:defRPr sz="1200" i="0">
                <a:solidFill>
                  <a:schemeClr val="bg1"/>
                </a:solidFill>
                <a:latin typeface="Arial" pitchFamily="34" charset="0"/>
                <a:cs typeface="Arial" pitchFamily="34" charset="0"/>
              </a:defRPr>
            </a:lvl1pPr>
          </a:lstStyle>
          <a:p>
            <a:endParaRPr lang="en-US" dirty="0"/>
          </a:p>
        </p:txBody>
      </p:sp>
      <p:sp>
        <p:nvSpPr>
          <p:cNvPr id="12" name="Text Placeholder 2"/>
          <p:cNvSpPr>
            <a:spLocks noGrp="1"/>
          </p:cNvSpPr>
          <p:nvPr>
            <p:ph type="body" sz="quarter" idx="10" hasCustomPrompt="1"/>
          </p:nvPr>
        </p:nvSpPr>
        <p:spPr>
          <a:xfrm>
            <a:off x="784274" y="3355288"/>
            <a:ext cx="4191461" cy="42671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Presenter’s </a:t>
            </a:r>
            <a:r>
              <a:rPr lang="en-US" dirty="0"/>
              <a:t>Name</a:t>
            </a:r>
          </a:p>
        </p:txBody>
      </p:sp>
      <p:pic>
        <p:nvPicPr>
          <p:cNvPr id="11" name="Picture 10">
            <a:extLst>
              <a:ext uri="{FF2B5EF4-FFF2-40B4-BE49-F238E27FC236}">
                <a16:creationId xmlns:a16="http://schemas.microsoft.com/office/drawing/2014/main" id="{D2D8F5B0-5C4A-9B45-B61B-B5E162DC37DB}"/>
              </a:ext>
            </a:extLst>
          </p:cNvPr>
          <p:cNvPicPr>
            <a:picLocks noChangeAspect="1"/>
          </p:cNvPicPr>
          <p:nvPr userDrawn="1"/>
        </p:nvPicPr>
        <p:blipFill>
          <a:blip r:embed="rId3"/>
          <a:stretch>
            <a:fillRect/>
          </a:stretch>
        </p:blipFill>
        <p:spPr>
          <a:xfrm>
            <a:off x="871083" y="241902"/>
            <a:ext cx="1728216" cy="463668"/>
          </a:xfrm>
          <a:prstGeom prst="rect">
            <a:avLst/>
          </a:prstGeom>
        </p:spPr>
      </p:pic>
    </p:spTree>
    <p:extLst>
      <p:ext uri="{BB962C8B-B14F-4D97-AF65-F5344CB8AC3E}">
        <p14:creationId xmlns:p14="http://schemas.microsoft.com/office/powerpoint/2010/main" val="36276426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ver – Teal1">
    <p:bg>
      <p:bgRef idx="1001">
        <a:schemeClr val="bg1"/>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9029FB4-DEB4-FB40-9F67-1329708ACC33}"/>
              </a:ext>
            </a:extLst>
          </p:cNvPr>
          <p:cNvSpPr/>
          <p:nvPr userDrawn="1"/>
        </p:nvSpPr>
        <p:spPr bwMode="auto">
          <a:xfrm>
            <a:off x="8267700" y="0"/>
            <a:ext cx="876300" cy="247650"/>
          </a:xfrm>
          <a:prstGeom prst="rect">
            <a:avLst/>
          </a:prstGeom>
          <a:solidFill>
            <a:schemeClr val="bg1"/>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pic>
        <p:nvPicPr>
          <p:cNvPr id="3" name="Picture 2"/>
          <p:cNvPicPr>
            <a:picLocks noChangeAspect="1"/>
          </p:cNvPicPr>
          <p:nvPr userDrawn="1"/>
        </p:nvPicPr>
        <p:blipFill rotWithShape="1">
          <a:blip r:embed="rId2" cstate="screen">
            <a:extLst>
              <a:ext uri="{28A0092B-C50C-407E-A947-70E740481C1C}">
                <a14:useLocalDpi xmlns:a14="http://schemas.microsoft.com/office/drawing/2010/main"/>
              </a:ext>
            </a:extLst>
          </a:blip>
          <a:srcRect b="-1"/>
          <a:stretch/>
        </p:blipFill>
        <p:spPr>
          <a:xfrm>
            <a:off x="250520" y="244258"/>
            <a:ext cx="8893479" cy="4899242"/>
          </a:xfrm>
          <a:prstGeom prst="rect">
            <a:avLst/>
          </a:prstGeom>
        </p:spPr>
      </p:pic>
      <p:sp>
        <p:nvSpPr>
          <p:cNvPr id="2" name="Rectangle 1"/>
          <p:cNvSpPr/>
          <p:nvPr userDrawn="1"/>
        </p:nvSpPr>
        <p:spPr bwMode="auto">
          <a:xfrm>
            <a:off x="502920" y="0"/>
            <a:ext cx="5666935" cy="4304714"/>
          </a:xfrm>
          <a:prstGeom prst="rect">
            <a:avLst/>
          </a:prstGeom>
          <a:solidFill>
            <a:schemeClr val="accent2"/>
          </a:solidFill>
          <a:ln w="19050" algn="ctr">
            <a:noFill/>
            <a:miter lim="800000"/>
            <a:headEnd/>
            <a:tailEnd/>
          </a:ln>
        </p:spPr>
        <p:txBody>
          <a:bodyPr wrap="none" rtlCol="0" anchor="ctr"/>
          <a:lstStyle/>
          <a:p>
            <a:pPr algn="ctr">
              <a:lnSpc>
                <a:spcPct val="90000"/>
              </a:lnSpc>
            </a:pPr>
            <a:endParaRPr lang="en-US" sz="1600" b="1" dirty="0" err="1">
              <a:solidFill>
                <a:schemeClr val="tx1"/>
              </a:solidFill>
              <a:latin typeface="+mj-lt"/>
            </a:endParaRPr>
          </a:p>
        </p:txBody>
      </p:sp>
      <p:sp>
        <p:nvSpPr>
          <p:cNvPr id="13" name="Date Placeholder 4"/>
          <p:cNvSpPr>
            <a:spLocks noGrp="1"/>
          </p:cNvSpPr>
          <p:nvPr>
            <p:ph type="dt" sz="half" idx="2"/>
          </p:nvPr>
        </p:nvSpPr>
        <p:spPr>
          <a:xfrm>
            <a:off x="785881" y="3869450"/>
            <a:ext cx="1925338" cy="178955"/>
          </a:xfrm>
          <a:prstGeom prst="rect">
            <a:avLst/>
          </a:prstGeom>
        </p:spPr>
        <p:txBody>
          <a:bodyPr vert="horz" wrap="square" lIns="91440" tIns="0" rIns="91440" bIns="0" rtlCol="0" anchor="b" anchorCtr="0">
            <a:noAutofit/>
          </a:bodyPr>
          <a:lstStyle>
            <a:lvl1pPr algn="l">
              <a:defRPr sz="1200" i="0">
                <a:solidFill>
                  <a:schemeClr val="bg1"/>
                </a:solidFill>
                <a:latin typeface="Arial" pitchFamily="34" charset="0"/>
                <a:cs typeface="Arial" pitchFamily="34" charset="0"/>
              </a:defRPr>
            </a:lvl1pPr>
          </a:lstStyle>
          <a:p>
            <a:endParaRPr lang="en-US" dirty="0"/>
          </a:p>
        </p:txBody>
      </p:sp>
      <p:sp>
        <p:nvSpPr>
          <p:cNvPr id="20" name="Title 15"/>
          <p:cNvSpPr>
            <a:spLocks noGrp="1"/>
          </p:cNvSpPr>
          <p:nvPr>
            <p:ph type="title" hasCustomPrompt="1"/>
          </p:nvPr>
        </p:nvSpPr>
        <p:spPr>
          <a:xfrm>
            <a:off x="784273" y="1127896"/>
            <a:ext cx="4976447" cy="1311963"/>
          </a:xfrm>
          <a:prstGeom prst="rect">
            <a:avLst/>
          </a:prstGeom>
        </p:spPr>
        <p:txBody>
          <a:bodyPr anchor="b">
            <a:noAutofit/>
          </a:bodyPr>
          <a:lstStyle>
            <a:lvl1pPr>
              <a:defRPr sz="3600" baseline="0">
                <a:solidFill>
                  <a:schemeClr val="bg1"/>
                </a:solidFill>
                <a:latin typeface="+mj-lt"/>
              </a:defRPr>
            </a:lvl1pPr>
          </a:lstStyle>
          <a:p>
            <a:r>
              <a:rPr lang="en-US" dirty="0"/>
              <a:t>Title Here</a:t>
            </a:r>
          </a:p>
        </p:txBody>
      </p:sp>
      <p:sp>
        <p:nvSpPr>
          <p:cNvPr id="21" name="Text Placeholder 3"/>
          <p:cNvSpPr>
            <a:spLocks noGrp="1"/>
          </p:cNvSpPr>
          <p:nvPr>
            <p:ph type="body" sz="quarter" idx="15" hasCustomPrompt="1"/>
          </p:nvPr>
        </p:nvSpPr>
        <p:spPr>
          <a:xfrm>
            <a:off x="787890" y="2526000"/>
            <a:ext cx="4972830" cy="508220"/>
          </a:xfrm>
          <a:prstGeom prst="rect">
            <a:avLst/>
          </a:prstGeom>
        </p:spPr>
        <p:txBody>
          <a:bodyPr>
            <a:noAutofit/>
          </a:bodyPr>
          <a:lstStyle>
            <a:lvl1pPr marL="0" indent="0" algn="l">
              <a:lnSpc>
                <a:spcPct val="100000"/>
              </a:lnSpc>
              <a:buNone/>
              <a:defRPr sz="1600" i="0">
                <a:solidFill>
                  <a:schemeClr val="bg1"/>
                </a:solidFill>
                <a:latin typeface="+mj-lt"/>
              </a:defRPr>
            </a:lvl1pPr>
            <a:lvl2pPr marL="230187" indent="0">
              <a:lnSpc>
                <a:spcPct val="100000"/>
              </a:lnSpc>
              <a:buNone/>
              <a:defRPr i="1">
                <a:latin typeface="+mn-lt"/>
              </a:defRPr>
            </a:lvl2pPr>
            <a:lvl3pPr marL="515937" indent="0">
              <a:lnSpc>
                <a:spcPct val="100000"/>
              </a:lnSpc>
              <a:buNone/>
              <a:defRPr i="1">
                <a:latin typeface="+mn-lt"/>
              </a:defRPr>
            </a:lvl3pPr>
            <a:lvl4pPr marL="800100" indent="0">
              <a:lnSpc>
                <a:spcPct val="100000"/>
              </a:lnSpc>
              <a:buNone/>
              <a:defRPr i="1">
                <a:latin typeface="+mn-lt"/>
              </a:defRPr>
            </a:lvl4pPr>
            <a:lvl5pPr marL="1085850" indent="0">
              <a:lnSpc>
                <a:spcPct val="100000"/>
              </a:lnSpc>
              <a:buNone/>
              <a:defRPr i="1">
                <a:latin typeface="+mn-lt"/>
              </a:defRPr>
            </a:lvl5pPr>
          </a:lstStyle>
          <a:p>
            <a:pPr lvl="0"/>
            <a:r>
              <a:rPr lang="en-US" dirty="0"/>
              <a:t>Optional Subhead here</a:t>
            </a:r>
          </a:p>
        </p:txBody>
      </p:sp>
      <p:sp>
        <p:nvSpPr>
          <p:cNvPr id="9" name="Text Placeholder 2"/>
          <p:cNvSpPr>
            <a:spLocks noGrp="1"/>
          </p:cNvSpPr>
          <p:nvPr>
            <p:ph type="body" sz="quarter" idx="10" hasCustomPrompt="1"/>
          </p:nvPr>
        </p:nvSpPr>
        <p:spPr>
          <a:xfrm>
            <a:off x="784274" y="3355288"/>
            <a:ext cx="4191461" cy="42671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Presenter’s </a:t>
            </a:r>
            <a:r>
              <a:rPr lang="en-US" dirty="0"/>
              <a:t>Name</a:t>
            </a:r>
          </a:p>
        </p:txBody>
      </p:sp>
      <p:pic>
        <p:nvPicPr>
          <p:cNvPr id="11" name="Picture 10">
            <a:extLst>
              <a:ext uri="{FF2B5EF4-FFF2-40B4-BE49-F238E27FC236}">
                <a16:creationId xmlns:a16="http://schemas.microsoft.com/office/drawing/2014/main" id="{63713C5A-44CB-B848-A58A-122919440217}"/>
              </a:ext>
            </a:extLst>
          </p:cNvPr>
          <p:cNvPicPr>
            <a:picLocks noChangeAspect="1"/>
          </p:cNvPicPr>
          <p:nvPr userDrawn="1"/>
        </p:nvPicPr>
        <p:blipFill>
          <a:blip r:embed="rId3"/>
          <a:stretch>
            <a:fillRect/>
          </a:stretch>
        </p:blipFill>
        <p:spPr>
          <a:xfrm>
            <a:off x="871083" y="241902"/>
            <a:ext cx="1728216" cy="463668"/>
          </a:xfrm>
          <a:prstGeom prst="rect">
            <a:avLst/>
          </a:prstGeom>
        </p:spPr>
      </p:pic>
    </p:spTree>
  </p:cSld>
  <p:clrMapOvr>
    <a:overrideClrMapping bg1="lt1" tx1="dk1" bg2="lt2" tx2="dk2" accent1="accent1" accent2="accent2" accent3="accent3" accent4="accent4" accent5="accent5" accent6="accent6" hlink="hlink" folHlink="folHlink"/>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 Teal">
    <p:bg>
      <p:bgPr>
        <a:solidFill>
          <a:srgbClr val="052049"/>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EF22415-1F90-984F-ABB8-E194D72FEE14}"/>
              </a:ext>
            </a:extLst>
          </p:cNvPr>
          <p:cNvSpPr/>
          <p:nvPr userDrawn="1"/>
        </p:nvSpPr>
        <p:spPr bwMode="auto">
          <a:xfrm>
            <a:off x="159026" y="4323522"/>
            <a:ext cx="8984974" cy="819978"/>
          </a:xfrm>
          <a:prstGeom prst="rect">
            <a:avLst/>
          </a:prstGeom>
          <a:solidFill>
            <a:srgbClr val="052049"/>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
        <p:nvSpPr>
          <p:cNvPr id="14" name="Title 15"/>
          <p:cNvSpPr>
            <a:spLocks noGrp="1"/>
          </p:cNvSpPr>
          <p:nvPr>
            <p:ph type="title" hasCustomPrompt="1"/>
          </p:nvPr>
        </p:nvSpPr>
        <p:spPr>
          <a:xfrm>
            <a:off x="299199" y="1878496"/>
            <a:ext cx="6141359" cy="1311963"/>
          </a:xfrm>
          <a:prstGeom prst="rect">
            <a:avLst/>
          </a:prstGeom>
        </p:spPr>
        <p:txBody>
          <a:bodyPr anchor="b">
            <a:noAutofit/>
          </a:bodyPr>
          <a:lstStyle>
            <a:lvl1pPr>
              <a:defRPr sz="3600" baseline="0">
                <a:solidFill>
                  <a:schemeClr val="tx1"/>
                </a:solidFill>
                <a:latin typeface="+mj-lt"/>
              </a:defRPr>
            </a:lvl1pPr>
          </a:lstStyle>
          <a:p>
            <a:r>
              <a:rPr lang="en-US" dirty="0"/>
              <a:t>Title Here</a:t>
            </a:r>
          </a:p>
        </p:txBody>
      </p:sp>
      <p:sp>
        <p:nvSpPr>
          <p:cNvPr id="15" name="Date Placeholder 4"/>
          <p:cNvSpPr>
            <a:spLocks noGrp="1"/>
          </p:cNvSpPr>
          <p:nvPr>
            <p:ph type="dt" sz="half" idx="2"/>
          </p:nvPr>
        </p:nvSpPr>
        <p:spPr>
          <a:xfrm>
            <a:off x="319200" y="4616418"/>
            <a:ext cx="1925338" cy="178955"/>
          </a:xfrm>
          <a:prstGeom prst="rect">
            <a:avLst/>
          </a:prstGeom>
        </p:spPr>
        <p:txBody>
          <a:bodyPr vert="horz" wrap="square" lIns="91440" tIns="0" rIns="91440" bIns="0" rtlCol="0" anchor="b" anchorCtr="0">
            <a:noAutofit/>
          </a:bodyPr>
          <a:lstStyle>
            <a:lvl1pPr algn="l">
              <a:defRPr sz="1200" i="0">
                <a:solidFill>
                  <a:schemeClr val="tx1"/>
                </a:solidFill>
                <a:latin typeface="Arial" pitchFamily="34" charset="0"/>
                <a:cs typeface="Arial" pitchFamily="34" charset="0"/>
              </a:defRPr>
            </a:lvl1pPr>
          </a:lstStyle>
          <a:p>
            <a:endParaRPr lang="en-US" dirty="0"/>
          </a:p>
        </p:txBody>
      </p:sp>
      <p:sp>
        <p:nvSpPr>
          <p:cNvPr id="17" name="Text Placeholder 3"/>
          <p:cNvSpPr>
            <a:spLocks noGrp="1"/>
          </p:cNvSpPr>
          <p:nvPr>
            <p:ph type="body" sz="quarter" idx="15" hasCustomPrompt="1"/>
          </p:nvPr>
        </p:nvSpPr>
        <p:spPr>
          <a:xfrm>
            <a:off x="302816" y="3185160"/>
            <a:ext cx="6147682" cy="508220"/>
          </a:xfrm>
          <a:prstGeom prst="rect">
            <a:avLst/>
          </a:prstGeom>
        </p:spPr>
        <p:txBody>
          <a:bodyPr>
            <a:noAutofit/>
          </a:bodyPr>
          <a:lstStyle>
            <a:lvl1pPr marL="0" indent="0" algn="l">
              <a:lnSpc>
                <a:spcPct val="100000"/>
              </a:lnSpc>
              <a:buNone/>
              <a:defRPr sz="1600" i="0">
                <a:solidFill>
                  <a:schemeClr val="tx1"/>
                </a:solidFill>
                <a:latin typeface="+mj-lt"/>
              </a:defRPr>
            </a:lvl1pPr>
            <a:lvl2pPr marL="230187" indent="0">
              <a:lnSpc>
                <a:spcPct val="100000"/>
              </a:lnSpc>
              <a:buNone/>
              <a:defRPr i="1">
                <a:latin typeface="+mn-lt"/>
              </a:defRPr>
            </a:lvl2pPr>
            <a:lvl3pPr marL="515937" indent="0">
              <a:lnSpc>
                <a:spcPct val="100000"/>
              </a:lnSpc>
              <a:buNone/>
              <a:defRPr i="1">
                <a:latin typeface="+mn-lt"/>
              </a:defRPr>
            </a:lvl3pPr>
            <a:lvl4pPr marL="800100" indent="0">
              <a:lnSpc>
                <a:spcPct val="100000"/>
              </a:lnSpc>
              <a:buNone/>
              <a:defRPr i="1">
                <a:latin typeface="+mn-lt"/>
              </a:defRPr>
            </a:lvl4pPr>
            <a:lvl5pPr marL="1085850" indent="0">
              <a:lnSpc>
                <a:spcPct val="100000"/>
              </a:lnSpc>
              <a:buNone/>
              <a:defRPr i="1">
                <a:latin typeface="+mn-lt"/>
              </a:defRPr>
            </a:lvl5pPr>
          </a:lstStyle>
          <a:p>
            <a:pPr lvl="0"/>
            <a:r>
              <a:rPr lang="en-US" dirty="0"/>
              <a:t>Optional Subhead here</a:t>
            </a:r>
          </a:p>
        </p:txBody>
      </p:sp>
      <p:sp>
        <p:nvSpPr>
          <p:cNvPr id="10" name="Text Placeholder 2"/>
          <p:cNvSpPr>
            <a:spLocks noGrp="1"/>
          </p:cNvSpPr>
          <p:nvPr>
            <p:ph type="body" sz="quarter" idx="10" hasCustomPrompt="1"/>
          </p:nvPr>
        </p:nvSpPr>
        <p:spPr>
          <a:xfrm>
            <a:off x="317593" y="4102256"/>
            <a:ext cx="4191461" cy="42671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tx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a:t>Presenter’s Name</a:t>
            </a:r>
          </a:p>
        </p:txBody>
      </p:sp>
      <p:pic>
        <p:nvPicPr>
          <p:cNvPr id="9" name="Picture 8">
            <a:extLst>
              <a:ext uri="{FF2B5EF4-FFF2-40B4-BE49-F238E27FC236}">
                <a16:creationId xmlns:a16="http://schemas.microsoft.com/office/drawing/2014/main" id="{FA98BF98-BB3A-4143-9CB7-BC6BE88C49CD}"/>
              </a:ext>
            </a:extLst>
          </p:cNvPr>
          <p:cNvPicPr>
            <a:picLocks noChangeAspect="1"/>
          </p:cNvPicPr>
          <p:nvPr userDrawn="1"/>
        </p:nvPicPr>
        <p:blipFill>
          <a:blip r:embed="rId2"/>
          <a:stretch>
            <a:fillRect/>
          </a:stretch>
        </p:blipFill>
        <p:spPr>
          <a:xfrm>
            <a:off x="419100" y="476627"/>
            <a:ext cx="2075688" cy="556892"/>
          </a:xfrm>
          <a:prstGeom prst="rect">
            <a:avLst/>
          </a:prstGeom>
        </p:spPr>
      </p:pic>
    </p:spTree>
    <p:extLst>
      <p:ext uri="{BB962C8B-B14F-4D97-AF65-F5344CB8AC3E}">
        <p14:creationId xmlns:p14="http://schemas.microsoft.com/office/powerpoint/2010/main" val="53042078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ver – Blue2">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E15F1FF-CEF5-DC40-9303-60FE9EB3E55A}"/>
              </a:ext>
            </a:extLst>
          </p:cNvPr>
          <p:cNvSpPr/>
          <p:nvPr userDrawn="1"/>
        </p:nvSpPr>
        <p:spPr bwMode="auto">
          <a:xfrm>
            <a:off x="8267700" y="0"/>
            <a:ext cx="876300" cy="247650"/>
          </a:xfrm>
          <a:prstGeom prst="rect">
            <a:avLst/>
          </a:prstGeom>
          <a:solidFill>
            <a:schemeClr val="bg1"/>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pic>
        <p:nvPicPr>
          <p:cNvPr id="3" name="Picture 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41903" y="241902"/>
            <a:ext cx="8908063" cy="4901598"/>
          </a:xfrm>
          <a:prstGeom prst="rect">
            <a:avLst/>
          </a:prstGeom>
        </p:spPr>
      </p:pic>
      <p:sp>
        <p:nvSpPr>
          <p:cNvPr id="2" name="Rectangle 1"/>
          <p:cNvSpPr/>
          <p:nvPr userDrawn="1"/>
        </p:nvSpPr>
        <p:spPr bwMode="auto">
          <a:xfrm>
            <a:off x="502920" y="0"/>
            <a:ext cx="5666935" cy="4304714"/>
          </a:xfrm>
          <a:prstGeom prst="rect">
            <a:avLst/>
          </a:prstGeom>
          <a:solidFill>
            <a:schemeClr val="accent1"/>
          </a:solidFill>
          <a:ln w="19050" algn="ctr">
            <a:noFill/>
            <a:miter lim="800000"/>
            <a:headEnd/>
            <a:tailEnd/>
          </a:ln>
        </p:spPr>
        <p:txBody>
          <a:bodyPr wrap="none" rtlCol="0" anchor="ctr"/>
          <a:lstStyle/>
          <a:p>
            <a:pPr algn="ctr">
              <a:lnSpc>
                <a:spcPct val="90000"/>
              </a:lnSpc>
            </a:pPr>
            <a:endParaRPr lang="en-US" sz="1600" b="1" dirty="0" err="1">
              <a:solidFill>
                <a:schemeClr val="tx1"/>
              </a:solidFill>
              <a:latin typeface="+mj-lt"/>
            </a:endParaRPr>
          </a:p>
        </p:txBody>
      </p:sp>
      <p:sp>
        <p:nvSpPr>
          <p:cNvPr id="13" name="Date Placeholder 4"/>
          <p:cNvSpPr>
            <a:spLocks noGrp="1"/>
          </p:cNvSpPr>
          <p:nvPr>
            <p:ph type="dt" sz="half" idx="2"/>
          </p:nvPr>
        </p:nvSpPr>
        <p:spPr>
          <a:xfrm>
            <a:off x="785881" y="3869450"/>
            <a:ext cx="1925338" cy="178955"/>
          </a:xfrm>
          <a:prstGeom prst="rect">
            <a:avLst/>
          </a:prstGeom>
        </p:spPr>
        <p:txBody>
          <a:bodyPr vert="horz" wrap="square" lIns="91440" tIns="0" rIns="91440" bIns="0" rtlCol="0" anchor="b" anchorCtr="0">
            <a:noAutofit/>
          </a:bodyPr>
          <a:lstStyle>
            <a:lvl1pPr algn="l">
              <a:defRPr sz="1200" i="0">
                <a:solidFill>
                  <a:schemeClr val="bg1"/>
                </a:solidFill>
                <a:latin typeface="Arial" pitchFamily="34" charset="0"/>
                <a:cs typeface="Arial" pitchFamily="34" charset="0"/>
              </a:defRPr>
            </a:lvl1pPr>
          </a:lstStyle>
          <a:p>
            <a:endParaRPr lang="en-US" dirty="0"/>
          </a:p>
        </p:txBody>
      </p:sp>
      <p:sp>
        <p:nvSpPr>
          <p:cNvPr id="20" name="Title 15"/>
          <p:cNvSpPr>
            <a:spLocks noGrp="1"/>
          </p:cNvSpPr>
          <p:nvPr>
            <p:ph type="title" hasCustomPrompt="1"/>
          </p:nvPr>
        </p:nvSpPr>
        <p:spPr>
          <a:xfrm>
            <a:off x="784273" y="1127896"/>
            <a:ext cx="4976447" cy="1311963"/>
          </a:xfrm>
          <a:prstGeom prst="rect">
            <a:avLst/>
          </a:prstGeom>
        </p:spPr>
        <p:txBody>
          <a:bodyPr anchor="b">
            <a:noAutofit/>
          </a:bodyPr>
          <a:lstStyle>
            <a:lvl1pPr>
              <a:defRPr sz="3600" baseline="0">
                <a:solidFill>
                  <a:schemeClr val="bg1"/>
                </a:solidFill>
                <a:latin typeface="+mj-lt"/>
              </a:defRPr>
            </a:lvl1pPr>
          </a:lstStyle>
          <a:p>
            <a:r>
              <a:rPr lang="en-US" dirty="0"/>
              <a:t>Title Here</a:t>
            </a:r>
          </a:p>
        </p:txBody>
      </p:sp>
      <p:sp>
        <p:nvSpPr>
          <p:cNvPr id="9" name="Text Placeholder 3"/>
          <p:cNvSpPr>
            <a:spLocks noGrp="1"/>
          </p:cNvSpPr>
          <p:nvPr>
            <p:ph type="body" sz="quarter" idx="15" hasCustomPrompt="1"/>
          </p:nvPr>
        </p:nvSpPr>
        <p:spPr>
          <a:xfrm>
            <a:off x="787890" y="2526000"/>
            <a:ext cx="4972830" cy="508220"/>
          </a:xfrm>
          <a:prstGeom prst="rect">
            <a:avLst/>
          </a:prstGeom>
        </p:spPr>
        <p:txBody>
          <a:bodyPr>
            <a:noAutofit/>
          </a:bodyPr>
          <a:lstStyle>
            <a:lvl1pPr marL="0" indent="0" algn="l">
              <a:lnSpc>
                <a:spcPct val="100000"/>
              </a:lnSpc>
              <a:buNone/>
              <a:defRPr sz="1600" i="0">
                <a:solidFill>
                  <a:schemeClr val="bg1"/>
                </a:solidFill>
                <a:latin typeface="+mj-lt"/>
              </a:defRPr>
            </a:lvl1pPr>
            <a:lvl2pPr marL="230187" indent="0">
              <a:lnSpc>
                <a:spcPct val="100000"/>
              </a:lnSpc>
              <a:buNone/>
              <a:defRPr i="1">
                <a:latin typeface="+mn-lt"/>
              </a:defRPr>
            </a:lvl2pPr>
            <a:lvl3pPr marL="515937" indent="0">
              <a:lnSpc>
                <a:spcPct val="100000"/>
              </a:lnSpc>
              <a:buNone/>
              <a:defRPr i="1">
                <a:latin typeface="+mn-lt"/>
              </a:defRPr>
            </a:lvl3pPr>
            <a:lvl4pPr marL="800100" indent="0">
              <a:lnSpc>
                <a:spcPct val="100000"/>
              </a:lnSpc>
              <a:buNone/>
              <a:defRPr i="1">
                <a:latin typeface="+mn-lt"/>
              </a:defRPr>
            </a:lvl4pPr>
            <a:lvl5pPr marL="1085850" indent="0">
              <a:lnSpc>
                <a:spcPct val="100000"/>
              </a:lnSpc>
              <a:buNone/>
              <a:defRPr i="1">
                <a:latin typeface="+mn-lt"/>
              </a:defRPr>
            </a:lvl5pPr>
          </a:lstStyle>
          <a:p>
            <a:pPr lvl="0"/>
            <a:r>
              <a:rPr lang="en-US" dirty="0"/>
              <a:t>Optional Subhead here</a:t>
            </a:r>
          </a:p>
        </p:txBody>
      </p:sp>
      <p:sp>
        <p:nvSpPr>
          <p:cNvPr id="10" name="Text Placeholder 2"/>
          <p:cNvSpPr>
            <a:spLocks noGrp="1"/>
          </p:cNvSpPr>
          <p:nvPr>
            <p:ph type="body" sz="quarter" idx="10" hasCustomPrompt="1"/>
          </p:nvPr>
        </p:nvSpPr>
        <p:spPr>
          <a:xfrm>
            <a:off x="784274" y="3355288"/>
            <a:ext cx="4191461" cy="42671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Presenter’s </a:t>
            </a:r>
            <a:r>
              <a:rPr lang="en-US" dirty="0"/>
              <a:t>Name</a:t>
            </a:r>
          </a:p>
        </p:txBody>
      </p:sp>
      <p:pic>
        <p:nvPicPr>
          <p:cNvPr id="11" name="Picture 10">
            <a:extLst>
              <a:ext uri="{FF2B5EF4-FFF2-40B4-BE49-F238E27FC236}">
                <a16:creationId xmlns:a16="http://schemas.microsoft.com/office/drawing/2014/main" id="{B992F2C4-EED8-6942-96EB-8770EF5878A2}"/>
              </a:ext>
            </a:extLst>
          </p:cNvPr>
          <p:cNvPicPr>
            <a:picLocks noChangeAspect="1"/>
          </p:cNvPicPr>
          <p:nvPr userDrawn="1"/>
        </p:nvPicPr>
        <p:blipFill>
          <a:blip r:embed="rId3"/>
          <a:stretch>
            <a:fillRect/>
          </a:stretch>
        </p:blipFill>
        <p:spPr>
          <a:xfrm>
            <a:off x="871083" y="241902"/>
            <a:ext cx="1728216" cy="463668"/>
          </a:xfrm>
          <a:prstGeom prst="rect">
            <a:avLst/>
          </a:prstGeom>
        </p:spPr>
      </p:pic>
    </p:spTree>
  </p:cSld>
  <p:clrMapOvr>
    <a:overrideClrMapping bg1="lt1" tx1="dk1" bg2="lt2" tx2="dk2" accent1="accent1" accent2="accent2" accent3="accent3" accent4="accent4" accent5="accent5" accent6="accent6" hlink="hlink" folHlink="folHlink"/>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ver – Teal2">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1605D73-7E8F-0A44-BFE7-034ED51EA7CE}"/>
              </a:ext>
            </a:extLst>
          </p:cNvPr>
          <p:cNvSpPr/>
          <p:nvPr userDrawn="1"/>
        </p:nvSpPr>
        <p:spPr bwMode="auto">
          <a:xfrm>
            <a:off x="8267700" y="0"/>
            <a:ext cx="876300" cy="247650"/>
          </a:xfrm>
          <a:prstGeom prst="rect">
            <a:avLst/>
          </a:prstGeom>
          <a:solidFill>
            <a:schemeClr val="bg1"/>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41903" y="241902"/>
            <a:ext cx="8902097" cy="4901598"/>
          </a:xfrm>
          <a:prstGeom prst="rect">
            <a:avLst/>
          </a:prstGeom>
        </p:spPr>
      </p:pic>
      <p:sp>
        <p:nvSpPr>
          <p:cNvPr id="2" name="Rectangle 1"/>
          <p:cNvSpPr/>
          <p:nvPr userDrawn="1"/>
        </p:nvSpPr>
        <p:spPr bwMode="auto">
          <a:xfrm>
            <a:off x="502920" y="0"/>
            <a:ext cx="5666935" cy="4304714"/>
          </a:xfrm>
          <a:prstGeom prst="rect">
            <a:avLst/>
          </a:prstGeom>
          <a:solidFill>
            <a:schemeClr val="accent2"/>
          </a:solidFill>
          <a:ln w="19050" algn="ctr">
            <a:noFill/>
            <a:miter lim="800000"/>
            <a:headEnd/>
            <a:tailEnd/>
          </a:ln>
        </p:spPr>
        <p:txBody>
          <a:bodyPr wrap="none" rtlCol="0" anchor="ctr"/>
          <a:lstStyle/>
          <a:p>
            <a:pPr algn="ctr">
              <a:lnSpc>
                <a:spcPct val="90000"/>
              </a:lnSpc>
            </a:pPr>
            <a:endParaRPr lang="en-US" sz="1600" b="1" dirty="0" err="1">
              <a:solidFill>
                <a:schemeClr val="tx1"/>
              </a:solidFill>
              <a:latin typeface="+mj-lt"/>
            </a:endParaRPr>
          </a:p>
        </p:txBody>
      </p:sp>
      <p:sp>
        <p:nvSpPr>
          <p:cNvPr id="13" name="Date Placeholder 4"/>
          <p:cNvSpPr>
            <a:spLocks noGrp="1"/>
          </p:cNvSpPr>
          <p:nvPr>
            <p:ph type="dt" sz="half" idx="2"/>
          </p:nvPr>
        </p:nvSpPr>
        <p:spPr>
          <a:xfrm>
            <a:off x="785881" y="3869450"/>
            <a:ext cx="1925338" cy="178955"/>
          </a:xfrm>
          <a:prstGeom prst="rect">
            <a:avLst/>
          </a:prstGeom>
        </p:spPr>
        <p:txBody>
          <a:bodyPr vert="horz" wrap="square" lIns="91440" tIns="0" rIns="91440" bIns="0" rtlCol="0" anchor="b" anchorCtr="0">
            <a:noAutofit/>
          </a:bodyPr>
          <a:lstStyle>
            <a:lvl1pPr algn="l">
              <a:defRPr sz="1200" i="0">
                <a:solidFill>
                  <a:schemeClr val="bg1"/>
                </a:solidFill>
                <a:latin typeface="Arial" pitchFamily="34" charset="0"/>
                <a:cs typeface="Arial" pitchFamily="34" charset="0"/>
              </a:defRPr>
            </a:lvl1pPr>
          </a:lstStyle>
          <a:p>
            <a:endParaRPr lang="en-US" dirty="0"/>
          </a:p>
        </p:txBody>
      </p:sp>
      <p:sp>
        <p:nvSpPr>
          <p:cNvPr id="20" name="Title 15"/>
          <p:cNvSpPr>
            <a:spLocks noGrp="1"/>
          </p:cNvSpPr>
          <p:nvPr>
            <p:ph type="title" hasCustomPrompt="1"/>
          </p:nvPr>
        </p:nvSpPr>
        <p:spPr>
          <a:xfrm>
            <a:off x="784273" y="1127896"/>
            <a:ext cx="4976447" cy="1311963"/>
          </a:xfrm>
          <a:prstGeom prst="rect">
            <a:avLst/>
          </a:prstGeom>
        </p:spPr>
        <p:txBody>
          <a:bodyPr anchor="b">
            <a:noAutofit/>
          </a:bodyPr>
          <a:lstStyle>
            <a:lvl1pPr>
              <a:defRPr sz="3600" baseline="0">
                <a:solidFill>
                  <a:schemeClr val="bg1"/>
                </a:solidFill>
                <a:latin typeface="+mj-lt"/>
              </a:defRPr>
            </a:lvl1pPr>
          </a:lstStyle>
          <a:p>
            <a:r>
              <a:rPr lang="en-US" dirty="0"/>
              <a:t>Title Here</a:t>
            </a:r>
          </a:p>
        </p:txBody>
      </p:sp>
      <p:sp>
        <p:nvSpPr>
          <p:cNvPr id="21" name="Text Placeholder 3"/>
          <p:cNvSpPr>
            <a:spLocks noGrp="1"/>
          </p:cNvSpPr>
          <p:nvPr>
            <p:ph type="body" sz="quarter" idx="15" hasCustomPrompt="1"/>
          </p:nvPr>
        </p:nvSpPr>
        <p:spPr>
          <a:xfrm>
            <a:off x="787890" y="2526000"/>
            <a:ext cx="4972830" cy="508220"/>
          </a:xfrm>
          <a:prstGeom prst="rect">
            <a:avLst/>
          </a:prstGeom>
        </p:spPr>
        <p:txBody>
          <a:bodyPr>
            <a:noAutofit/>
          </a:bodyPr>
          <a:lstStyle>
            <a:lvl1pPr marL="0" indent="0" algn="l">
              <a:lnSpc>
                <a:spcPct val="100000"/>
              </a:lnSpc>
              <a:buNone/>
              <a:defRPr sz="1600" i="0">
                <a:solidFill>
                  <a:schemeClr val="bg1"/>
                </a:solidFill>
                <a:latin typeface="+mj-lt"/>
              </a:defRPr>
            </a:lvl1pPr>
            <a:lvl2pPr marL="230187" indent="0">
              <a:lnSpc>
                <a:spcPct val="100000"/>
              </a:lnSpc>
              <a:buNone/>
              <a:defRPr i="1">
                <a:latin typeface="+mn-lt"/>
              </a:defRPr>
            </a:lvl2pPr>
            <a:lvl3pPr marL="515937" indent="0">
              <a:lnSpc>
                <a:spcPct val="100000"/>
              </a:lnSpc>
              <a:buNone/>
              <a:defRPr i="1">
                <a:latin typeface="+mn-lt"/>
              </a:defRPr>
            </a:lvl3pPr>
            <a:lvl4pPr marL="800100" indent="0">
              <a:lnSpc>
                <a:spcPct val="100000"/>
              </a:lnSpc>
              <a:buNone/>
              <a:defRPr i="1">
                <a:latin typeface="+mn-lt"/>
              </a:defRPr>
            </a:lvl4pPr>
            <a:lvl5pPr marL="1085850" indent="0">
              <a:lnSpc>
                <a:spcPct val="100000"/>
              </a:lnSpc>
              <a:buNone/>
              <a:defRPr i="1">
                <a:latin typeface="+mn-lt"/>
              </a:defRPr>
            </a:lvl5pPr>
          </a:lstStyle>
          <a:p>
            <a:pPr lvl="0"/>
            <a:r>
              <a:rPr lang="en-US" dirty="0"/>
              <a:t>Optional Subhead here</a:t>
            </a:r>
          </a:p>
        </p:txBody>
      </p:sp>
      <p:sp>
        <p:nvSpPr>
          <p:cNvPr id="9" name="Text Placeholder 2"/>
          <p:cNvSpPr>
            <a:spLocks noGrp="1"/>
          </p:cNvSpPr>
          <p:nvPr>
            <p:ph type="body" sz="quarter" idx="10" hasCustomPrompt="1"/>
          </p:nvPr>
        </p:nvSpPr>
        <p:spPr>
          <a:xfrm>
            <a:off x="784274" y="3355288"/>
            <a:ext cx="4191461" cy="42671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Presenter’s </a:t>
            </a:r>
            <a:r>
              <a:rPr lang="en-US" dirty="0"/>
              <a:t>Name</a:t>
            </a:r>
          </a:p>
        </p:txBody>
      </p:sp>
      <p:pic>
        <p:nvPicPr>
          <p:cNvPr id="11" name="Picture 10">
            <a:extLst>
              <a:ext uri="{FF2B5EF4-FFF2-40B4-BE49-F238E27FC236}">
                <a16:creationId xmlns:a16="http://schemas.microsoft.com/office/drawing/2014/main" id="{9B885183-29E1-E04F-8A17-8F6EE91BD602}"/>
              </a:ext>
            </a:extLst>
          </p:cNvPr>
          <p:cNvPicPr>
            <a:picLocks noChangeAspect="1"/>
          </p:cNvPicPr>
          <p:nvPr userDrawn="1"/>
        </p:nvPicPr>
        <p:blipFill>
          <a:blip r:embed="rId3"/>
          <a:stretch>
            <a:fillRect/>
          </a:stretch>
        </p:blipFill>
        <p:spPr>
          <a:xfrm>
            <a:off x="871083" y="241902"/>
            <a:ext cx="1728216" cy="463668"/>
          </a:xfrm>
          <a:prstGeom prst="rect">
            <a:avLst/>
          </a:prstGeom>
        </p:spPr>
      </p:pic>
    </p:spTree>
  </p:cSld>
  <p:clrMapOvr>
    <a:overrideClrMapping bg1="lt1" tx1="dk1" bg2="lt2" tx2="dk2" accent1="accent1" accent2="accent2" accent3="accent3" accent4="accent4" accent5="accent5" accent6="accent6" hlink="hlink" folHlink="folHlink"/>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ver – Navy">
    <p:bg>
      <p:bgRef idx="1001">
        <a:schemeClr val="bg2"/>
      </p:bgRef>
    </p:bg>
    <p:spTree>
      <p:nvGrpSpPr>
        <p:cNvPr id="1" name=""/>
        <p:cNvGrpSpPr/>
        <p:nvPr/>
      </p:nvGrpSpPr>
      <p:grpSpPr>
        <a:xfrm>
          <a:off x="0" y="0"/>
          <a:ext cx="0" cy="0"/>
          <a:chOff x="0" y="0"/>
          <a:chExt cx="0" cy="0"/>
        </a:xfrm>
      </p:grpSpPr>
      <p:sp>
        <p:nvSpPr>
          <p:cNvPr id="2" name="Rectangle 1"/>
          <p:cNvSpPr/>
          <p:nvPr userDrawn="1"/>
        </p:nvSpPr>
        <p:spPr bwMode="auto">
          <a:xfrm>
            <a:off x="159026" y="4323522"/>
            <a:ext cx="8984974" cy="819978"/>
          </a:xfrm>
          <a:prstGeom prst="rect">
            <a:avLst/>
          </a:prstGeom>
          <a:solidFill>
            <a:schemeClr val="bg1"/>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
        <p:nvSpPr>
          <p:cNvPr id="14" name="Title 15"/>
          <p:cNvSpPr>
            <a:spLocks noGrp="1"/>
          </p:cNvSpPr>
          <p:nvPr>
            <p:ph type="title" hasCustomPrompt="1"/>
          </p:nvPr>
        </p:nvSpPr>
        <p:spPr>
          <a:xfrm>
            <a:off x="299199" y="1878496"/>
            <a:ext cx="6141359" cy="1311963"/>
          </a:xfrm>
          <a:prstGeom prst="rect">
            <a:avLst/>
          </a:prstGeom>
        </p:spPr>
        <p:txBody>
          <a:bodyPr anchor="b">
            <a:noAutofit/>
          </a:bodyPr>
          <a:lstStyle>
            <a:lvl1pPr>
              <a:defRPr sz="3600" baseline="0">
                <a:solidFill>
                  <a:schemeClr val="tx1"/>
                </a:solidFill>
                <a:latin typeface="+mj-lt"/>
              </a:defRPr>
            </a:lvl1pPr>
          </a:lstStyle>
          <a:p>
            <a:r>
              <a:rPr lang="en-US" dirty="0"/>
              <a:t>Title Here</a:t>
            </a:r>
          </a:p>
        </p:txBody>
      </p:sp>
      <p:sp>
        <p:nvSpPr>
          <p:cNvPr id="15" name="Date Placeholder 4"/>
          <p:cNvSpPr>
            <a:spLocks noGrp="1"/>
          </p:cNvSpPr>
          <p:nvPr>
            <p:ph type="dt" sz="half" idx="2"/>
          </p:nvPr>
        </p:nvSpPr>
        <p:spPr>
          <a:xfrm>
            <a:off x="319200" y="4616418"/>
            <a:ext cx="1925338" cy="178955"/>
          </a:xfrm>
          <a:prstGeom prst="rect">
            <a:avLst/>
          </a:prstGeom>
        </p:spPr>
        <p:txBody>
          <a:bodyPr vert="horz" wrap="square" lIns="91440" tIns="0" rIns="91440" bIns="0" rtlCol="0" anchor="b" anchorCtr="0">
            <a:noAutofit/>
          </a:bodyPr>
          <a:lstStyle>
            <a:lvl1pPr algn="l">
              <a:defRPr sz="1200" i="0">
                <a:solidFill>
                  <a:schemeClr val="tx1"/>
                </a:solidFill>
                <a:latin typeface="Arial" pitchFamily="34" charset="0"/>
                <a:cs typeface="Arial" pitchFamily="34" charset="0"/>
              </a:defRPr>
            </a:lvl1pPr>
          </a:lstStyle>
          <a:p>
            <a:endParaRPr lang="en-US" dirty="0"/>
          </a:p>
        </p:txBody>
      </p:sp>
      <p:sp>
        <p:nvSpPr>
          <p:cNvPr id="17" name="Text Placeholder 3"/>
          <p:cNvSpPr>
            <a:spLocks noGrp="1"/>
          </p:cNvSpPr>
          <p:nvPr>
            <p:ph type="body" sz="quarter" idx="15" hasCustomPrompt="1"/>
          </p:nvPr>
        </p:nvSpPr>
        <p:spPr>
          <a:xfrm>
            <a:off x="302816" y="3185160"/>
            <a:ext cx="6147682" cy="508220"/>
          </a:xfrm>
          <a:prstGeom prst="rect">
            <a:avLst/>
          </a:prstGeom>
        </p:spPr>
        <p:txBody>
          <a:bodyPr>
            <a:noAutofit/>
          </a:bodyPr>
          <a:lstStyle>
            <a:lvl1pPr marL="0" indent="0" algn="l">
              <a:lnSpc>
                <a:spcPct val="100000"/>
              </a:lnSpc>
              <a:buNone/>
              <a:defRPr sz="1600" i="0">
                <a:solidFill>
                  <a:schemeClr val="tx1"/>
                </a:solidFill>
                <a:latin typeface="+mj-lt"/>
              </a:defRPr>
            </a:lvl1pPr>
            <a:lvl2pPr marL="230187" indent="0">
              <a:lnSpc>
                <a:spcPct val="100000"/>
              </a:lnSpc>
              <a:buNone/>
              <a:defRPr i="1">
                <a:latin typeface="+mn-lt"/>
              </a:defRPr>
            </a:lvl2pPr>
            <a:lvl3pPr marL="515937" indent="0">
              <a:lnSpc>
                <a:spcPct val="100000"/>
              </a:lnSpc>
              <a:buNone/>
              <a:defRPr i="1">
                <a:latin typeface="+mn-lt"/>
              </a:defRPr>
            </a:lvl3pPr>
            <a:lvl4pPr marL="800100" indent="0">
              <a:lnSpc>
                <a:spcPct val="100000"/>
              </a:lnSpc>
              <a:buNone/>
              <a:defRPr i="1">
                <a:latin typeface="+mn-lt"/>
              </a:defRPr>
            </a:lvl4pPr>
            <a:lvl5pPr marL="1085850" indent="0">
              <a:lnSpc>
                <a:spcPct val="100000"/>
              </a:lnSpc>
              <a:buNone/>
              <a:defRPr i="1">
                <a:latin typeface="+mn-lt"/>
              </a:defRPr>
            </a:lvl5pPr>
          </a:lstStyle>
          <a:p>
            <a:pPr lvl="0"/>
            <a:r>
              <a:rPr lang="en-US" dirty="0"/>
              <a:t>Optional Subhead here</a:t>
            </a:r>
          </a:p>
        </p:txBody>
      </p:sp>
      <p:sp>
        <p:nvSpPr>
          <p:cNvPr id="8" name="Text Placeholder 2"/>
          <p:cNvSpPr>
            <a:spLocks noGrp="1"/>
          </p:cNvSpPr>
          <p:nvPr>
            <p:ph type="body" sz="quarter" idx="10" hasCustomPrompt="1"/>
          </p:nvPr>
        </p:nvSpPr>
        <p:spPr>
          <a:xfrm>
            <a:off x="317593" y="4102256"/>
            <a:ext cx="4191461" cy="42671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tx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a:t>Presenter’s Name</a:t>
            </a:r>
          </a:p>
        </p:txBody>
      </p:sp>
      <p:pic>
        <p:nvPicPr>
          <p:cNvPr id="10" name="Picture 9">
            <a:extLst>
              <a:ext uri="{FF2B5EF4-FFF2-40B4-BE49-F238E27FC236}">
                <a16:creationId xmlns:a16="http://schemas.microsoft.com/office/drawing/2014/main" id="{4A46467C-9B12-8549-9EE5-1864A97AB81A}"/>
              </a:ext>
            </a:extLst>
          </p:cNvPr>
          <p:cNvPicPr>
            <a:picLocks noChangeAspect="1"/>
          </p:cNvPicPr>
          <p:nvPr userDrawn="1"/>
        </p:nvPicPr>
        <p:blipFill>
          <a:blip r:embed="rId2"/>
          <a:stretch>
            <a:fillRect/>
          </a:stretch>
        </p:blipFill>
        <p:spPr>
          <a:xfrm>
            <a:off x="419100" y="476627"/>
            <a:ext cx="2075688" cy="556892"/>
          </a:xfrm>
          <a:prstGeom prst="rect">
            <a:avLst/>
          </a:prstGeom>
        </p:spPr>
      </p:pic>
    </p:spTree>
    <p:extLst>
      <p:ext uri="{BB962C8B-B14F-4D97-AF65-F5344CB8AC3E}">
        <p14:creationId xmlns:p14="http://schemas.microsoft.com/office/powerpoint/2010/main" val="1956331671"/>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ullet Slide-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a:t>School of Pharmacy Town Hall</a:t>
            </a:r>
            <a:endParaRPr lang="en-US" dirty="0"/>
          </a:p>
        </p:txBody>
      </p:sp>
      <p:sp>
        <p:nvSpPr>
          <p:cNvPr id="14" name="Slide Number Placeholder 13"/>
          <p:cNvSpPr>
            <a:spLocks noGrp="1"/>
          </p:cNvSpPr>
          <p:nvPr>
            <p:ph type="sldNum" sz="quarter" idx="13"/>
          </p:nvPr>
        </p:nvSpPr>
        <p:spPr/>
        <p:txBody>
          <a:bodyPr/>
          <a:lstStyle/>
          <a:p>
            <a:fld id="{7BCC8D0D-EAEC-449D-9161-023DFF90F2E2}" type="slidenum">
              <a:rPr lang="en-US" smtClean="0"/>
              <a:pPr/>
              <a:t>‹#›</a:t>
            </a:fld>
            <a:endParaRPr lang="en-US" dirty="0"/>
          </a:p>
        </p:txBody>
      </p:sp>
      <p:sp>
        <p:nvSpPr>
          <p:cNvPr id="16" name="Title 15"/>
          <p:cNvSpPr>
            <a:spLocks noGrp="1"/>
          </p:cNvSpPr>
          <p:nvPr>
            <p:ph type="title" hasCustomPrompt="1"/>
          </p:nvPr>
        </p:nvSpPr>
        <p:spPr>
          <a:xfrm>
            <a:off x="453585" y="318750"/>
            <a:ext cx="7750615" cy="458587"/>
          </a:xfrm>
          <a:prstGeom prst="rect">
            <a:avLst/>
          </a:prstGeom>
        </p:spPr>
        <p:txBody>
          <a:bodyPr anchor="b">
            <a:noAutofit/>
          </a:bodyPr>
          <a:lstStyle>
            <a:lvl1pPr>
              <a:defRPr sz="3600">
                <a:latin typeface="+mj-lt"/>
              </a:defRPr>
            </a:lvl1pPr>
          </a:lstStyle>
          <a:p>
            <a:r>
              <a:rPr lang="en-US" dirty="0"/>
              <a:t>Slide Title Here</a:t>
            </a:r>
          </a:p>
        </p:txBody>
      </p:sp>
      <p:sp>
        <p:nvSpPr>
          <p:cNvPr id="4" name="Text Placeholder 3"/>
          <p:cNvSpPr>
            <a:spLocks noGrp="1"/>
          </p:cNvSpPr>
          <p:nvPr>
            <p:ph type="body" sz="quarter" idx="15" hasCustomPrompt="1"/>
          </p:nvPr>
        </p:nvSpPr>
        <p:spPr>
          <a:xfrm>
            <a:off x="457202" y="695740"/>
            <a:ext cx="7746998" cy="357809"/>
          </a:xfrm>
          <a:prstGeom prst="rect">
            <a:avLst/>
          </a:prstGeom>
        </p:spPr>
        <p:txBody>
          <a:bodyPr>
            <a:noAutofit/>
          </a:bodyPr>
          <a:lstStyle>
            <a:lvl1pPr marL="0" indent="0">
              <a:lnSpc>
                <a:spcPct val="100000"/>
              </a:lnSpc>
              <a:buNone/>
              <a:defRPr sz="1800" i="0">
                <a:latin typeface="+mn-lt"/>
              </a:defRPr>
            </a:lvl1pPr>
            <a:lvl2pPr marL="230187" indent="0">
              <a:lnSpc>
                <a:spcPct val="100000"/>
              </a:lnSpc>
              <a:buNone/>
              <a:defRPr i="1">
                <a:latin typeface="+mn-lt"/>
              </a:defRPr>
            </a:lvl2pPr>
            <a:lvl3pPr marL="515937" indent="0">
              <a:lnSpc>
                <a:spcPct val="100000"/>
              </a:lnSpc>
              <a:buNone/>
              <a:defRPr i="1">
                <a:latin typeface="+mn-lt"/>
              </a:defRPr>
            </a:lvl3pPr>
            <a:lvl4pPr marL="800100" indent="0">
              <a:lnSpc>
                <a:spcPct val="100000"/>
              </a:lnSpc>
              <a:buNone/>
              <a:defRPr i="1">
                <a:latin typeface="+mn-lt"/>
              </a:defRPr>
            </a:lvl4pPr>
            <a:lvl5pPr marL="1085850" indent="0">
              <a:lnSpc>
                <a:spcPct val="100000"/>
              </a:lnSpc>
              <a:buNone/>
              <a:defRPr i="1">
                <a:latin typeface="+mn-lt"/>
              </a:defRPr>
            </a:lvl5pPr>
          </a:lstStyle>
          <a:p>
            <a:pPr lvl="0"/>
            <a:r>
              <a:rPr lang="en-US" dirty="0"/>
              <a:t>Optional Subhead here</a:t>
            </a:r>
          </a:p>
        </p:txBody>
      </p:sp>
      <p:sp>
        <p:nvSpPr>
          <p:cNvPr id="7" name="Text Placeholder 3"/>
          <p:cNvSpPr>
            <a:spLocks noGrp="1"/>
          </p:cNvSpPr>
          <p:nvPr>
            <p:ph idx="1"/>
          </p:nvPr>
        </p:nvSpPr>
        <p:spPr>
          <a:xfrm>
            <a:off x="459683" y="1401416"/>
            <a:ext cx="8137665" cy="2932045"/>
          </a:xfrm>
          <a:prstGeom prst="rect">
            <a:avLst/>
          </a:prstGeom>
        </p:spPr>
        <p:txBody>
          <a:bodyPr vert="horz" lIns="91440" tIns="45720" rIns="91440" bIns="45720" rtlCol="0">
            <a:noAutofit/>
          </a:bodyPr>
          <a:lstStyle>
            <a:lvl2pPr>
              <a:buClr>
                <a:schemeClr val="accent5"/>
              </a:buClr>
              <a:defRPr/>
            </a:lvl2pPr>
            <a:lvl4pPr>
              <a:buClr>
                <a:schemeClr val="accent5"/>
              </a:buClr>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275216213"/>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pos="5170"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ank Slide – 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a:t>School of Pharmacy Town Hall</a:t>
            </a:r>
            <a:endParaRPr lang="en-US" dirty="0"/>
          </a:p>
        </p:txBody>
      </p:sp>
      <p:sp>
        <p:nvSpPr>
          <p:cNvPr id="14" name="Slide Number Placeholder 13"/>
          <p:cNvSpPr>
            <a:spLocks noGrp="1"/>
          </p:cNvSpPr>
          <p:nvPr>
            <p:ph type="sldNum" sz="quarter" idx="13"/>
          </p:nvPr>
        </p:nvSpPr>
        <p:spPr/>
        <p:txBody>
          <a:body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1375574610"/>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hart Slide – 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a:t>School of Pharmacy Town Hall</a:t>
            </a:r>
            <a:endParaRPr lang="en-US" dirty="0"/>
          </a:p>
        </p:txBody>
      </p:sp>
      <p:sp>
        <p:nvSpPr>
          <p:cNvPr id="14" name="Slide Number Placeholder 13"/>
          <p:cNvSpPr>
            <a:spLocks noGrp="1"/>
          </p:cNvSpPr>
          <p:nvPr>
            <p:ph type="sldNum" sz="quarter" idx="13"/>
          </p:nvPr>
        </p:nvSpPr>
        <p:spPr/>
        <p:txBody>
          <a:bodyPr/>
          <a:lstStyle/>
          <a:p>
            <a:fld id="{7BCC8D0D-EAEC-449D-9161-023DFF90F2E2}" type="slidenum">
              <a:rPr lang="en-US" smtClean="0"/>
              <a:pPr/>
              <a:t>‹#›</a:t>
            </a:fld>
            <a:endParaRPr lang="en-US" dirty="0"/>
          </a:p>
        </p:txBody>
      </p:sp>
      <p:sp>
        <p:nvSpPr>
          <p:cNvPr id="5" name="Chart Placeholder 2"/>
          <p:cNvSpPr>
            <a:spLocks noGrp="1"/>
          </p:cNvSpPr>
          <p:nvPr>
            <p:ph type="chart" sz="quarter" idx="14"/>
          </p:nvPr>
        </p:nvSpPr>
        <p:spPr>
          <a:xfrm>
            <a:off x="268357" y="352445"/>
            <a:ext cx="8587407" cy="3972812"/>
          </a:xfrm>
          <a:prstGeom prst="rect">
            <a:avLst/>
          </a:prstGeom>
        </p:spPr>
        <p:txBody>
          <a:bodyPr>
            <a:normAutofit/>
          </a:bodyPr>
          <a:lstStyle>
            <a:lvl1pPr marL="0" indent="0">
              <a:buNone/>
              <a:defRPr/>
            </a:lvl1pPr>
          </a:lstStyle>
          <a:p>
            <a:r>
              <a:rPr lang="en-US"/>
              <a:t>Click icon to add chart</a:t>
            </a:r>
            <a:endParaRPr lang="en-US" dirty="0"/>
          </a:p>
        </p:txBody>
      </p:sp>
    </p:spTree>
    <p:extLst>
      <p:ext uri="{BB962C8B-B14F-4D97-AF65-F5344CB8AC3E}">
        <p14:creationId xmlns:p14="http://schemas.microsoft.com/office/powerpoint/2010/main" val="62892669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 Column Slide – 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a:t>School of Pharmacy Town Hall</a:t>
            </a:r>
            <a:endParaRPr lang="en-US" dirty="0"/>
          </a:p>
        </p:txBody>
      </p:sp>
      <p:sp>
        <p:nvSpPr>
          <p:cNvPr id="14" name="Slide Number Placeholder 13"/>
          <p:cNvSpPr>
            <a:spLocks noGrp="1"/>
          </p:cNvSpPr>
          <p:nvPr>
            <p:ph type="sldNum" sz="quarter" idx="13"/>
          </p:nvPr>
        </p:nvSpPr>
        <p:spPr/>
        <p:txBody>
          <a:bodyPr/>
          <a:lstStyle/>
          <a:p>
            <a:fld id="{7BCC8D0D-EAEC-449D-9161-023DFF90F2E2}" type="slidenum">
              <a:rPr lang="en-US" smtClean="0"/>
              <a:pPr/>
              <a:t>‹#›</a:t>
            </a:fld>
            <a:endParaRPr lang="en-US" dirty="0"/>
          </a:p>
        </p:txBody>
      </p:sp>
      <p:sp>
        <p:nvSpPr>
          <p:cNvPr id="8" name="Content Placeholder 3"/>
          <p:cNvSpPr>
            <a:spLocks noGrp="1"/>
          </p:cNvSpPr>
          <p:nvPr>
            <p:ph sz="quarter" idx="18" hasCustomPrompt="1"/>
          </p:nvPr>
        </p:nvSpPr>
        <p:spPr>
          <a:xfrm>
            <a:off x="456925" y="1420743"/>
            <a:ext cx="3826840" cy="2853083"/>
          </a:xfrm>
        </p:spPr>
        <p:txBody>
          <a:bodyPr/>
          <a:lstStyle>
            <a:lvl2pPr>
              <a:buClr>
                <a:schemeClr val="accent5"/>
              </a:buClr>
              <a:defRPr/>
            </a:lvl2pPr>
            <a:lvl4pPr>
              <a:buClr>
                <a:schemeClr val="accent5"/>
              </a:buClr>
              <a:defRPr/>
            </a:lvl4pPr>
          </a:lstStyle>
          <a:p>
            <a:pPr lvl="0"/>
            <a:r>
              <a:rPr lang="en-US" dirty="0"/>
              <a:t>Click to add text</a:t>
            </a:r>
          </a:p>
          <a:p>
            <a:pPr lvl="1"/>
            <a:r>
              <a:rPr lang="en-US" dirty="0"/>
              <a:t>Second level</a:t>
            </a:r>
          </a:p>
          <a:p>
            <a:pPr lvl="2"/>
            <a:r>
              <a:rPr lang="en-US" dirty="0"/>
              <a:t>Third level</a:t>
            </a:r>
          </a:p>
          <a:p>
            <a:pPr lvl="3"/>
            <a:r>
              <a:rPr lang="en-US" dirty="0"/>
              <a:t>Fourth level</a:t>
            </a:r>
          </a:p>
        </p:txBody>
      </p:sp>
      <p:sp>
        <p:nvSpPr>
          <p:cNvPr id="9" name="Content Placeholder 3"/>
          <p:cNvSpPr>
            <a:spLocks noGrp="1"/>
          </p:cNvSpPr>
          <p:nvPr>
            <p:ph sz="quarter" idx="19" hasCustomPrompt="1"/>
          </p:nvPr>
        </p:nvSpPr>
        <p:spPr>
          <a:xfrm>
            <a:off x="4790386" y="1420743"/>
            <a:ext cx="3826840" cy="2853083"/>
          </a:xfrm>
        </p:spPr>
        <p:txBody>
          <a:bodyPr/>
          <a:lstStyle>
            <a:lvl2pPr>
              <a:buClr>
                <a:schemeClr val="accent5"/>
              </a:buClr>
              <a:defRPr/>
            </a:lvl2pPr>
            <a:lvl4pPr>
              <a:buClr>
                <a:schemeClr val="accent5"/>
              </a:buClr>
              <a:defRPr/>
            </a:lvl4pPr>
          </a:lstStyle>
          <a:p>
            <a:pPr lvl="0"/>
            <a:r>
              <a:rPr lang="en-US" dirty="0"/>
              <a:t>Click to add text</a:t>
            </a:r>
          </a:p>
          <a:p>
            <a:pPr lvl="1"/>
            <a:r>
              <a:rPr lang="en-US" dirty="0"/>
              <a:t>Second level</a:t>
            </a:r>
          </a:p>
          <a:p>
            <a:pPr lvl="2"/>
            <a:r>
              <a:rPr lang="en-US" dirty="0"/>
              <a:t>Third level</a:t>
            </a:r>
          </a:p>
          <a:p>
            <a:pPr lvl="3"/>
            <a:r>
              <a:rPr lang="en-US" dirty="0"/>
              <a:t>Fourth level</a:t>
            </a:r>
          </a:p>
        </p:txBody>
      </p:sp>
      <p:sp>
        <p:nvSpPr>
          <p:cNvPr id="13" name="Title 15">
            <a:extLst>
              <a:ext uri="{FF2B5EF4-FFF2-40B4-BE49-F238E27FC236}">
                <a16:creationId xmlns:a16="http://schemas.microsoft.com/office/drawing/2014/main" id="{46C7BE93-8ACC-414E-BE57-D7413E16FD1B}"/>
              </a:ext>
            </a:extLst>
          </p:cNvPr>
          <p:cNvSpPr>
            <a:spLocks noGrp="1"/>
          </p:cNvSpPr>
          <p:nvPr>
            <p:ph type="title" hasCustomPrompt="1"/>
          </p:nvPr>
        </p:nvSpPr>
        <p:spPr>
          <a:xfrm>
            <a:off x="453585" y="318750"/>
            <a:ext cx="7750615" cy="458587"/>
          </a:xfrm>
          <a:prstGeom prst="rect">
            <a:avLst/>
          </a:prstGeom>
        </p:spPr>
        <p:txBody>
          <a:bodyPr anchor="b">
            <a:noAutofit/>
          </a:bodyPr>
          <a:lstStyle>
            <a:lvl1pPr>
              <a:defRPr sz="3600">
                <a:latin typeface="+mj-lt"/>
              </a:defRPr>
            </a:lvl1pPr>
          </a:lstStyle>
          <a:p>
            <a:r>
              <a:rPr lang="en-US" dirty="0"/>
              <a:t>Slide Title Here</a:t>
            </a:r>
          </a:p>
        </p:txBody>
      </p:sp>
      <p:sp>
        <p:nvSpPr>
          <p:cNvPr id="15" name="Text Placeholder 3">
            <a:extLst>
              <a:ext uri="{FF2B5EF4-FFF2-40B4-BE49-F238E27FC236}">
                <a16:creationId xmlns:a16="http://schemas.microsoft.com/office/drawing/2014/main" id="{4D17E8A3-81A6-E748-A6FA-B057642A80D6}"/>
              </a:ext>
            </a:extLst>
          </p:cNvPr>
          <p:cNvSpPr>
            <a:spLocks noGrp="1"/>
          </p:cNvSpPr>
          <p:nvPr>
            <p:ph type="body" sz="quarter" idx="15" hasCustomPrompt="1"/>
          </p:nvPr>
        </p:nvSpPr>
        <p:spPr>
          <a:xfrm>
            <a:off x="457202" y="695740"/>
            <a:ext cx="7746998" cy="357809"/>
          </a:xfrm>
          <a:prstGeom prst="rect">
            <a:avLst/>
          </a:prstGeom>
        </p:spPr>
        <p:txBody>
          <a:bodyPr>
            <a:noAutofit/>
          </a:bodyPr>
          <a:lstStyle>
            <a:lvl1pPr marL="0" indent="0">
              <a:lnSpc>
                <a:spcPct val="100000"/>
              </a:lnSpc>
              <a:buNone/>
              <a:defRPr sz="1800" i="0">
                <a:latin typeface="+mn-lt"/>
              </a:defRPr>
            </a:lvl1pPr>
            <a:lvl2pPr marL="230187" indent="0">
              <a:lnSpc>
                <a:spcPct val="100000"/>
              </a:lnSpc>
              <a:buNone/>
              <a:defRPr i="1">
                <a:latin typeface="+mn-lt"/>
              </a:defRPr>
            </a:lvl2pPr>
            <a:lvl3pPr marL="515937" indent="0">
              <a:lnSpc>
                <a:spcPct val="100000"/>
              </a:lnSpc>
              <a:buNone/>
              <a:defRPr i="1">
                <a:latin typeface="+mn-lt"/>
              </a:defRPr>
            </a:lvl3pPr>
            <a:lvl4pPr marL="800100" indent="0">
              <a:lnSpc>
                <a:spcPct val="100000"/>
              </a:lnSpc>
              <a:buNone/>
              <a:defRPr i="1">
                <a:latin typeface="+mn-lt"/>
              </a:defRPr>
            </a:lvl4pPr>
            <a:lvl5pPr marL="1085850" indent="0">
              <a:lnSpc>
                <a:spcPct val="100000"/>
              </a:lnSpc>
              <a:buNone/>
              <a:defRPr i="1">
                <a:latin typeface="+mn-lt"/>
              </a:defRPr>
            </a:lvl5pPr>
          </a:lstStyle>
          <a:p>
            <a:pPr lvl="0"/>
            <a:r>
              <a:rPr lang="en-US" dirty="0"/>
              <a:t>Optional Subhead here</a:t>
            </a:r>
          </a:p>
        </p:txBody>
      </p:sp>
    </p:spTree>
    <p:extLst>
      <p:ext uri="{BB962C8B-B14F-4D97-AF65-F5344CB8AC3E}">
        <p14:creationId xmlns:p14="http://schemas.microsoft.com/office/powerpoint/2010/main" val="194881879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ullet Slide-White">
    <p:bg>
      <p:bgRef idx="1001">
        <a:schemeClr val="bg1"/>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a:t>School of Pharmacy Town Hall</a:t>
            </a:r>
            <a:endParaRPr lang="en-US" dirty="0"/>
          </a:p>
        </p:txBody>
      </p:sp>
      <p:sp>
        <p:nvSpPr>
          <p:cNvPr id="14" name="Slide Number Placeholder 13"/>
          <p:cNvSpPr>
            <a:spLocks noGrp="1"/>
          </p:cNvSpPr>
          <p:nvPr>
            <p:ph type="sldNum" sz="quarter" idx="13"/>
          </p:nvPr>
        </p:nvSpPr>
        <p:spPr/>
        <p:txBody>
          <a:bodyPr/>
          <a:lstStyle/>
          <a:p>
            <a:fld id="{7BCC8D0D-EAEC-449D-9161-023DFF90F2E2}" type="slidenum">
              <a:rPr lang="en-US" smtClean="0"/>
              <a:pPr/>
              <a:t>‹#›</a:t>
            </a:fld>
            <a:endParaRPr lang="en-US" dirty="0"/>
          </a:p>
        </p:txBody>
      </p:sp>
      <p:sp>
        <p:nvSpPr>
          <p:cNvPr id="11" name="Text Placeholder 3"/>
          <p:cNvSpPr>
            <a:spLocks noGrp="1"/>
          </p:cNvSpPr>
          <p:nvPr>
            <p:ph idx="1"/>
          </p:nvPr>
        </p:nvSpPr>
        <p:spPr>
          <a:xfrm>
            <a:off x="459683" y="1401416"/>
            <a:ext cx="8137665" cy="2932045"/>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3" name="Title 15">
            <a:extLst>
              <a:ext uri="{FF2B5EF4-FFF2-40B4-BE49-F238E27FC236}">
                <a16:creationId xmlns:a16="http://schemas.microsoft.com/office/drawing/2014/main" id="{68E21D6E-1863-6D44-96ED-6535B5C0C57A}"/>
              </a:ext>
            </a:extLst>
          </p:cNvPr>
          <p:cNvSpPr>
            <a:spLocks noGrp="1"/>
          </p:cNvSpPr>
          <p:nvPr>
            <p:ph type="title" hasCustomPrompt="1"/>
          </p:nvPr>
        </p:nvSpPr>
        <p:spPr>
          <a:xfrm>
            <a:off x="453585" y="318750"/>
            <a:ext cx="7753790" cy="458587"/>
          </a:xfrm>
          <a:prstGeom prst="rect">
            <a:avLst/>
          </a:prstGeom>
        </p:spPr>
        <p:txBody>
          <a:bodyPr anchor="b">
            <a:noAutofit/>
          </a:bodyPr>
          <a:lstStyle>
            <a:lvl1pPr>
              <a:defRPr sz="3600">
                <a:latin typeface="+mj-lt"/>
              </a:defRPr>
            </a:lvl1pPr>
          </a:lstStyle>
          <a:p>
            <a:r>
              <a:rPr lang="en-US" dirty="0"/>
              <a:t>Slide Title Here</a:t>
            </a:r>
          </a:p>
        </p:txBody>
      </p:sp>
      <p:sp>
        <p:nvSpPr>
          <p:cNvPr id="15" name="Text Placeholder 3">
            <a:extLst>
              <a:ext uri="{FF2B5EF4-FFF2-40B4-BE49-F238E27FC236}">
                <a16:creationId xmlns:a16="http://schemas.microsoft.com/office/drawing/2014/main" id="{F4DF139D-BC7E-654E-8B11-20B16E9C7930}"/>
              </a:ext>
            </a:extLst>
          </p:cNvPr>
          <p:cNvSpPr>
            <a:spLocks noGrp="1"/>
          </p:cNvSpPr>
          <p:nvPr>
            <p:ph type="body" sz="quarter" idx="15" hasCustomPrompt="1"/>
          </p:nvPr>
        </p:nvSpPr>
        <p:spPr>
          <a:xfrm>
            <a:off x="457202" y="695740"/>
            <a:ext cx="7753348" cy="334897"/>
          </a:xfrm>
          <a:prstGeom prst="rect">
            <a:avLst/>
          </a:prstGeom>
        </p:spPr>
        <p:txBody>
          <a:bodyPr>
            <a:noAutofit/>
          </a:bodyPr>
          <a:lstStyle>
            <a:lvl1pPr marL="0" indent="0">
              <a:lnSpc>
                <a:spcPct val="100000"/>
              </a:lnSpc>
              <a:buNone/>
              <a:defRPr sz="1800" i="0">
                <a:latin typeface="+mn-lt"/>
              </a:defRPr>
            </a:lvl1pPr>
            <a:lvl2pPr marL="230187" indent="0">
              <a:lnSpc>
                <a:spcPct val="100000"/>
              </a:lnSpc>
              <a:buNone/>
              <a:defRPr i="1">
                <a:latin typeface="+mn-lt"/>
              </a:defRPr>
            </a:lvl2pPr>
            <a:lvl3pPr marL="515937" indent="0">
              <a:lnSpc>
                <a:spcPct val="100000"/>
              </a:lnSpc>
              <a:buNone/>
              <a:defRPr i="1">
                <a:latin typeface="+mn-lt"/>
              </a:defRPr>
            </a:lvl3pPr>
            <a:lvl4pPr marL="800100" indent="0">
              <a:lnSpc>
                <a:spcPct val="100000"/>
              </a:lnSpc>
              <a:buNone/>
              <a:defRPr i="1">
                <a:latin typeface="+mn-lt"/>
              </a:defRPr>
            </a:lvl4pPr>
            <a:lvl5pPr marL="1085850" indent="0">
              <a:lnSpc>
                <a:spcPct val="100000"/>
              </a:lnSpc>
              <a:buNone/>
              <a:defRPr i="1">
                <a:latin typeface="+mn-lt"/>
              </a:defRPr>
            </a:lvl5pPr>
          </a:lstStyle>
          <a:p>
            <a:pPr lvl="0"/>
            <a:r>
              <a:rPr lang="en-US" dirty="0"/>
              <a:t>Optional Subhead here</a:t>
            </a:r>
          </a:p>
        </p:txBody>
      </p:sp>
    </p:spTree>
    <p:extLst>
      <p:ext uri="{BB962C8B-B14F-4D97-AF65-F5344CB8AC3E}">
        <p14:creationId xmlns:p14="http://schemas.microsoft.com/office/powerpoint/2010/main" val="210365824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hart Slide – White">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a:t>School of Pharmacy Town Hall</a:t>
            </a:r>
            <a:endParaRPr lang="en-US" dirty="0"/>
          </a:p>
        </p:txBody>
      </p:sp>
      <p:sp>
        <p:nvSpPr>
          <p:cNvPr id="14" name="Slide Number Placeholder 13"/>
          <p:cNvSpPr>
            <a:spLocks noGrp="1"/>
          </p:cNvSpPr>
          <p:nvPr>
            <p:ph type="sldNum" sz="quarter" idx="13"/>
          </p:nvPr>
        </p:nvSpPr>
        <p:spPr/>
        <p:txBody>
          <a:bodyPr/>
          <a:lstStyle/>
          <a:p>
            <a:fld id="{7BCC8D0D-EAEC-449D-9161-023DFF90F2E2}" type="slidenum">
              <a:rPr lang="en-US" smtClean="0"/>
              <a:pPr/>
              <a:t>‹#›</a:t>
            </a:fld>
            <a:endParaRPr lang="en-US" dirty="0"/>
          </a:p>
        </p:txBody>
      </p:sp>
      <p:sp>
        <p:nvSpPr>
          <p:cNvPr id="6" name="Chart Placeholder 2"/>
          <p:cNvSpPr>
            <a:spLocks noGrp="1"/>
          </p:cNvSpPr>
          <p:nvPr>
            <p:ph type="chart" sz="quarter" idx="14"/>
          </p:nvPr>
        </p:nvSpPr>
        <p:spPr>
          <a:xfrm>
            <a:off x="268357" y="352445"/>
            <a:ext cx="8587407" cy="3972812"/>
          </a:xfrm>
          <a:prstGeom prst="rect">
            <a:avLst/>
          </a:prstGeom>
        </p:spPr>
        <p:txBody>
          <a:bodyPr>
            <a:normAutofit/>
          </a:bodyPr>
          <a:lstStyle>
            <a:lvl1pPr marL="0" indent="0">
              <a:buNone/>
              <a:defRPr/>
            </a:lvl1pPr>
          </a:lstStyle>
          <a:p>
            <a:r>
              <a:rPr lang="en-US"/>
              <a:t>Click icon to add chart</a:t>
            </a:r>
            <a:endParaRPr lang="en-US" dirty="0"/>
          </a:p>
        </p:txBody>
      </p:sp>
    </p:spTree>
    <p:extLst>
      <p:ext uri="{BB962C8B-B14F-4D97-AF65-F5344CB8AC3E}">
        <p14:creationId xmlns:p14="http://schemas.microsoft.com/office/powerpoint/2010/main" val="1220903655"/>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Column Slide – White">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a:t>School of Pharmacy Town Hall</a:t>
            </a:r>
            <a:endParaRPr lang="en-US" dirty="0"/>
          </a:p>
        </p:txBody>
      </p:sp>
      <p:sp>
        <p:nvSpPr>
          <p:cNvPr id="14" name="Slide Number Placeholder 13"/>
          <p:cNvSpPr>
            <a:spLocks noGrp="1"/>
          </p:cNvSpPr>
          <p:nvPr>
            <p:ph type="sldNum" sz="quarter" idx="13"/>
          </p:nvPr>
        </p:nvSpPr>
        <p:spPr/>
        <p:txBody>
          <a:bodyPr/>
          <a:lstStyle/>
          <a:p>
            <a:fld id="{7BCC8D0D-EAEC-449D-9161-023DFF90F2E2}" type="slidenum">
              <a:rPr lang="en-US" smtClean="0"/>
              <a:pPr/>
              <a:t>‹#›</a:t>
            </a:fld>
            <a:endParaRPr lang="en-US" dirty="0"/>
          </a:p>
        </p:txBody>
      </p:sp>
      <p:sp>
        <p:nvSpPr>
          <p:cNvPr id="8" name="Content Placeholder 3"/>
          <p:cNvSpPr>
            <a:spLocks noGrp="1"/>
          </p:cNvSpPr>
          <p:nvPr>
            <p:ph sz="quarter" idx="18" hasCustomPrompt="1"/>
          </p:nvPr>
        </p:nvSpPr>
        <p:spPr>
          <a:xfrm>
            <a:off x="456925" y="1420743"/>
            <a:ext cx="3826840" cy="2853083"/>
          </a:xfrm>
        </p:spPr>
        <p:txBody>
          <a:bodyPr/>
          <a:lstStyle/>
          <a:p>
            <a:pPr lvl="0"/>
            <a:r>
              <a:rPr lang="en-US" dirty="0"/>
              <a:t>Click to add text</a:t>
            </a:r>
          </a:p>
          <a:p>
            <a:pPr lvl="1"/>
            <a:r>
              <a:rPr lang="en-US" dirty="0"/>
              <a:t>Second level</a:t>
            </a:r>
          </a:p>
          <a:p>
            <a:pPr lvl="2"/>
            <a:r>
              <a:rPr lang="en-US" dirty="0"/>
              <a:t>Third level</a:t>
            </a:r>
          </a:p>
          <a:p>
            <a:pPr lvl="3"/>
            <a:r>
              <a:rPr lang="en-US" dirty="0"/>
              <a:t>Fourth level</a:t>
            </a:r>
          </a:p>
        </p:txBody>
      </p:sp>
      <p:sp>
        <p:nvSpPr>
          <p:cNvPr id="9" name="Content Placeholder 3"/>
          <p:cNvSpPr>
            <a:spLocks noGrp="1"/>
          </p:cNvSpPr>
          <p:nvPr>
            <p:ph sz="quarter" idx="19" hasCustomPrompt="1"/>
          </p:nvPr>
        </p:nvSpPr>
        <p:spPr>
          <a:xfrm>
            <a:off x="4790386" y="1420743"/>
            <a:ext cx="3826840" cy="2853083"/>
          </a:xfrm>
        </p:spPr>
        <p:txBody>
          <a:bodyPr/>
          <a:lstStyle/>
          <a:p>
            <a:pPr lvl="0"/>
            <a:r>
              <a:rPr lang="en-US" dirty="0"/>
              <a:t>Click to add text</a:t>
            </a:r>
          </a:p>
          <a:p>
            <a:pPr lvl="1"/>
            <a:r>
              <a:rPr lang="en-US" dirty="0"/>
              <a:t>Second level</a:t>
            </a:r>
          </a:p>
          <a:p>
            <a:pPr lvl="2"/>
            <a:r>
              <a:rPr lang="en-US" dirty="0"/>
              <a:t>Third level</a:t>
            </a:r>
          </a:p>
          <a:p>
            <a:pPr lvl="3"/>
            <a:r>
              <a:rPr lang="en-US" dirty="0"/>
              <a:t>Fourth level</a:t>
            </a:r>
          </a:p>
        </p:txBody>
      </p:sp>
      <p:sp>
        <p:nvSpPr>
          <p:cNvPr id="13" name="Title 15">
            <a:extLst>
              <a:ext uri="{FF2B5EF4-FFF2-40B4-BE49-F238E27FC236}">
                <a16:creationId xmlns:a16="http://schemas.microsoft.com/office/drawing/2014/main" id="{6AFE32E7-0C25-D64E-9B77-DBCCFB5EF005}"/>
              </a:ext>
            </a:extLst>
          </p:cNvPr>
          <p:cNvSpPr>
            <a:spLocks noGrp="1"/>
          </p:cNvSpPr>
          <p:nvPr>
            <p:ph type="title" hasCustomPrompt="1"/>
          </p:nvPr>
        </p:nvSpPr>
        <p:spPr>
          <a:xfrm>
            <a:off x="453585" y="318750"/>
            <a:ext cx="7753790" cy="458587"/>
          </a:xfrm>
          <a:prstGeom prst="rect">
            <a:avLst/>
          </a:prstGeom>
        </p:spPr>
        <p:txBody>
          <a:bodyPr anchor="b">
            <a:noAutofit/>
          </a:bodyPr>
          <a:lstStyle>
            <a:lvl1pPr>
              <a:defRPr sz="3600">
                <a:latin typeface="+mj-lt"/>
              </a:defRPr>
            </a:lvl1pPr>
          </a:lstStyle>
          <a:p>
            <a:r>
              <a:rPr lang="en-US" dirty="0"/>
              <a:t>Slide Title Here</a:t>
            </a:r>
          </a:p>
        </p:txBody>
      </p:sp>
      <p:sp>
        <p:nvSpPr>
          <p:cNvPr id="15" name="Text Placeholder 3">
            <a:extLst>
              <a:ext uri="{FF2B5EF4-FFF2-40B4-BE49-F238E27FC236}">
                <a16:creationId xmlns:a16="http://schemas.microsoft.com/office/drawing/2014/main" id="{B085B1B8-2917-CE4D-9577-D5F35E924A77}"/>
              </a:ext>
            </a:extLst>
          </p:cNvPr>
          <p:cNvSpPr>
            <a:spLocks noGrp="1"/>
          </p:cNvSpPr>
          <p:nvPr>
            <p:ph type="body" sz="quarter" idx="15" hasCustomPrompt="1"/>
          </p:nvPr>
        </p:nvSpPr>
        <p:spPr>
          <a:xfrm>
            <a:off x="457202" y="695740"/>
            <a:ext cx="7753348" cy="334897"/>
          </a:xfrm>
          <a:prstGeom prst="rect">
            <a:avLst/>
          </a:prstGeom>
        </p:spPr>
        <p:txBody>
          <a:bodyPr>
            <a:noAutofit/>
          </a:bodyPr>
          <a:lstStyle>
            <a:lvl1pPr marL="0" indent="0">
              <a:lnSpc>
                <a:spcPct val="100000"/>
              </a:lnSpc>
              <a:buNone/>
              <a:defRPr sz="1800" i="0">
                <a:latin typeface="+mn-lt"/>
              </a:defRPr>
            </a:lvl1pPr>
            <a:lvl2pPr marL="230187" indent="0">
              <a:lnSpc>
                <a:spcPct val="100000"/>
              </a:lnSpc>
              <a:buNone/>
              <a:defRPr i="1">
                <a:latin typeface="+mn-lt"/>
              </a:defRPr>
            </a:lvl2pPr>
            <a:lvl3pPr marL="515937" indent="0">
              <a:lnSpc>
                <a:spcPct val="100000"/>
              </a:lnSpc>
              <a:buNone/>
              <a:defRPr i="1">
                <a:latin typeface="+mn-lt"/>
              </a:defRPr>
            </a:lvl3pPr>
            <a:lvl4pPr marL="800100" indent="0">
              <a:lnSpc>
                <a:spcPct val="100000"/>
              </a:lnSpc>
              <a:buNone/>
              <a:defRPr i="1">
                <a:latin typeface="+mn-lt"/>
              </a:defRPr>
            </a:lvl4pPr>
            <a:lvl5pPr marL="1085850" indent="0">
              <a:lnSpc>
                <a:spcPct val="100000"/>
              </a:lnSpc>
              <a:buNone/>
              <a:defRPr i="1">
                <a:latin typeface="+mn-lt"/>
              </a:defRPr>
            </a:lvl5pPr>
          </a:lstStyle>
          <a:p>
            <a:pPr lvl="0"/>
            <a:r>
              <a:rPr lang="en-US" dirty="0"/>
              <a:t>Optional Subhead here</a:t>
            </a:r>
          </a:p>
        </p:txBody>
      </p:sp>
    </p:spTree>
    <p:extLst>
      <p:ext uri="{BB962C8B-B14F-4D97-AF65-F5344CB8AC3E}">
        <p14:creationId xmlns:p14="http://schemas.microsoft.com/office/powerpoint/2010/main" val="1897927870"/>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over – Teal">
    <p:bg>
      <p:bgPr>
        <a:solidFill>
          <a:srgbClr val="18A3AC"/>
        </a:solidFill>
        <a:effectLst/>
      </p:bgPr>
    </p:bg>
    <p:spTree>
      <p:nvGrpSpPr>
        <p:cNvPr id="1" name=""/>
        <p:cNvGrpSpPr/>
        <p:nvPr/>
      </p:nvGrpSpPr>
      <p:grpSpPr>
        <a:xfrm>
          <a:off x="0" y="0"/>
          <a:ext cx="0" cy="0"/>
          <a:chOff x="0" y="0"/>
          <a:chExt cx="0" cy="0"/>
        </a:xfrm>
      </p:grpSpPr>
      <p:sp>
        <p:nvSpPr>
          <p:cNvPr id="2" name="Rectangle 1"/>
          <p:cNvSpPr/>
          <p:nvPr userDrawn="1"/>
        </p:nvSpPr>
        <p:spPr bwMode="auto">
          <a:xfrm>
            <a:off x="159026" y="4323522"/>
            <a:ext cx="8984974" cy="819978"/>
          </a:xfrm>
          <a:prstGeom prst="rect">
            <a:avLst/>
          </a:prstGeom>
          <a:solidFill>
            <a:srgbClr val="18A3AC"/>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
        <p:nvSpPr>
          <p:cNvPr id="14" name="Title 15"/>
          <p:cNvSpPr>
            <a:spLocks noGrp="1"/>
          </p:cNvSpPr>
          <p:nvPr>
            <p:ph type="title" hasCustomPrompt="1"/>
          </p:nvPr>
        </p:nvSpPr>
        <p:spPr>
          <a:xfrm>
            <a:off x="299199" y="1878496"/>
            <a:ext cx="6141359" cy="1311963"/>
          </a:xfrm>
          <a:prstGeom prst="rect">
            <a:avLst/>
          </a:prstGeom>
        </p:spPr>
        <p:txBody>
          <a:bodyPr anchor="b">
            <a:noAutofit/>
          </a:bodyPr>
          <a:lstStyle>
            <a:lvl1pPr>
              <a:defRPr sz="3600" baseline="0">
                <a:solidFill>
                  <a:schemeClr val="tx1"/>
                </a:solidFill>
                <a:latin typeface="+mj-lt"/>
              </a:defRPr>
            </a:lvl1pPr>
          </a:lstStyle>
          <a:p>
            <a:r>
              <a:rPr lang="en-US" dirty="0"/>
              <a:t>Title Here</a:t>
            </a:r>
          </a:p>
        </p:txBody>
      </p:sp>
      <p:sp>
        <p:nvSpPr>
          <p:cNvPr id="15" name="Date Placeholder 4"/>
          <p:cNvSpPr>
            <a:spLocks noGrp="1"/>
          </p:cNvSpPr>
          <p:nvPr>
            <p:ph type="dt" sz="half" idx="2"/>
          </p:nvPr>
        </p:nvSpPr>
        <p:spPr>
          <a:xfrm>
            <a:off x="319200" y="4616418"/>
            <a:ext cx="1925338" cy="178955"/>
          </a:xfrm>
          <a:prstGeom prst="rect">
            <a:avLst/>
          </a:prstGeom>
        </p:spPr>
        <p:txBody>
          <a:bodyPr vert="horz" wrap="square" lIns="91440" tIns="0" rIns="91440" bIns="0" rtlCol="0" anchor="b" anchorCtr="0">
            <a:noAutofit/>
          </a:bodyPr>
          <a:lstStyle>
            <a:lvl1pPr algn="l">
              <a:defRPr sz="1200" i="0">
                <a:solidFill>
                  <a:schemeClr val="tx1"/>
                </a:solidFill>
                <a:latin typeface="Arial" pitchFamily="34" charset="0"/>
                <a:cs typeface="Arial" pitchFamily="34" charset="0"/>
              </a:defRPr>
            </a:lvl1pPr>
          </a:lstStyle>
          <a:p>
            <a:endParaRPr lang="en-US" dirty="0"/>
          </a:p>
        </p:txBody>
      </p:sp>
      <p:sp>
        <p:nvSpPr>
          <p:cNvPr id="17" name="Text Placeholder 3"/>
          <p:cNvSpPr>
            <a:spLocks noGrp="1"/>
          </p:cNvSpPr>
          <p:nvPr>
            <p:ph type="body" sz="quarter" idx="15" hasCustomPrompt="1"/>
          </p:nvPr>
        </p:nvSpPr>
        <p:spPr>
          <a:xfrm>
            <a:off x="302816" y="3185160"/>
            <a:ext cx="6147682" cy="508220"/>
          </a:xfrm>
          <a:prstGeom prst="rect">
            <a:avLst/>
          </a:prstGeom>
        </p:spPr>
        <p:txBody>
          <a:bodyPr>
            <a:noAutofit/>
          </a:bodyPr>
          <a:lstStyle>
            <a:lvl1pPr marL="0" indent="0" algn="l">
              <a:lnSpc>
                <a:spcPct val="100000"/>
              </a:lnSpc>
              <a:buNone/>
              <a:defRPr sz="1600" i="0">
                <a:solidFill>
                  <a:schemeClr val="tx1"/>
                </a:solidFill>
                <a:latin typeface="+mj-lt"/>
              </a:defRPr>
            </a:lvl1pPr>
            <a:lvl2pPr marL="230187" indent="0">
              <a:lnSpc>
                <a:spcPct val="100000"/>
              </a:lnSpc>
              <a:buNone/>
              <a:defRPr i="1">
                <a:latin typeface="+mn-lt"/>
              </a:defRPr>
            </a:lvl2pPr>
            <a:lvl3pPr marL="515937" indent="0">
              <a:lnSpc>
                <a:spcPct val="100000"/>
              </a:lnSpc>
              <a:buNone/>
              <a:defRPr i="1">
                <a:latin typeface="+mn-lt"/>
              </a:defRPr>
            </a:lvl3pPr>
            <a:lvl4pPr marL="800100" indent="0">
              <a:lnSpc>
                <a:spcPct val="100000"/>
              </a:lnSpc>
              <a:buNone/>
              <a:defRPr i="1">
                <a:latin typeface="+mn-lt"/>
              </a:defRPr>
            </a:lvl4pPr>
            <a:lvl5pPr marL="1085850" indent="0">
              <a:lnSpc>
                <a:spcPct val="100000"/>
              </a:lnSpc>
              <a:buNone/>
              <a:defRPr i="1">
                <a:latin typeface="+mn-lt"/>
              </a:defRPr>
            </a:lvl5pPr>
          </a:lstStyle>
          <a:p>
            <a:pPr lvl="0"/>
            <a:r>
              <a:rPr lang="en-US" dirty="0"/>
              <a:t>Optional Subhead here</a:t>
            </a:r>
          </a:p>
        </p:txBody>
      </p:sp>
      <p:sp>
        <p:nvSpPr>
          <p:cNvPr id="10" name="Text Placeholder 2"/>
          <p:cNvSpPr>
            <a:spLocks noGrp="1"/>
          </p:cNvSpPr>
          <p:nvPr>
            <p:ph type="body" sz="quarter" idx="10" hasCustomPrompt="1"/>
          </p:nvPr>
        </p:nvSpPr>
        <p:spPr>
          <a:xfrm>
            <a:off x="317593" y="4102256"/>
            <a:ext cx="4191461" cy="42671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tx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a:t>Presenter’s Name</a:t>
            </a:r>
          </a:p>
        </p:txBody>
      </p:sp>
      <p:pic>
        <p:nvPicPr>
          <p:cNvPr id="9" name="Picture 8">
            <a:extLst>
              <a:ext uri="{FF2B5EF4-FFF2-40B4-BE49-F238E27FC236}">
                <a16:creationId xmlns:a16="http://schemas.microsoft.com/office/drawing/2014/main" id="{FA98BF98-BB3A-4143-9CB7-BC6BE88C49CD}"/>
              </a:ext>
            </a:extLst>
          </p:cNvPr>
          <p:cNvPicPr>
            <a:picLocks noChangeAspect="1"/>
          </p:cNvPicPr>
          <p:nvPr userDrawn="1"/>
        </p:nvPicPr>
        <p:blipFill>
          <a:blip r:embed="rId2"/>
          <a:stretch>
            <a:fillRect/>
          </a:stretch>
        </p:blipFill>
        <p:spPr>
          <a:xfrm>
            <a:off x="419100" y="476627"/>
            <a:ext cx="2075688" cy="556892"/>
          </a:xfrm>
          <a:prstGeom prst="rect">
            <a:avLst/>
          </a:prstGeom>
        </p:spPr>
      </p:pic>
    </p:spTree>
    <p:extLst>
      <p:ext uri="{BB962C8B-B14F-4D97-AF65-F5344CB8AC3E}">
        <p14:creationId xmlns:p14="http://schemas.microsoft.com/office/powerpoint/2010/main" val="7596598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Quote Slide – Blue">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School of Pharmacy Town Hall</a:t>
            </a:r>
            <a:endParaRPr lang="en-US" dirty="0"/>
          </a:p>
        </p:txBody>
      </p:sp>
      <p:sp>
        <p:nvSpPr>
          <p:cNvPr id="5" name="Slide Number Placeholder 4"/>
          <p:cNvSpPr>
            <a:spLocks noGrp="1"/>
          </p:cNvSpPr>
          <p:nvPr>
            <p:ph type="sldNum" sz="quarter" idx="12"/>
          </p:nvPr>
        </p:nvSpPr>
        <p:spPr/>
        <p:txBody>
          <a:bodyPr/>
          <a:lstStyle/>
          <a:p>
            <a:fld id="{7BCC8D0D-EAEC-449D-9161-023DFF90F2E2}" type="slidenum">
              <a:rPr lang="en-US" smtClean="0"/>
              <a:pPr/>
              <a:t>‹#›</a:t>
            </a:fld>
            <a:endParaRPr lang="en-US" dirty="0"/>
          </a:p>
        </p:txBody>
      </p:sp>
      <p:sp>
        <p:nvSpPr>
          <p:cNvPr id="9" name="Text Placeholder 8"/>
          <p:cNvSpPr>
            <a:spLocks noGrp="1"/>
          </p:cNvSpPr>
          <p:nvPr>
            <p:ph type="body" sz="quarter" idx="13" hasCustomPrompt="1"/>
          </p:nvPr>
        </p:nvSpPr>
        <p:spPr>
          <a:xfrm>
            <a:off x="437599" y="1431235"/>
            <a:ext cx="8229323" cy="2107096"/>
          </a:xfrm>
          <a:prstGeom prst="rect">
            <a:avLst/>
          </a:prstGeom>
        </p:spPr>
        <p:txBody>
          <a:bodyPr anchor="ctr" anchorCtr="0">
            <a:normAutofit/>
          </a:bodyPr>
          <a:lstStyle>
            <a:lvl1pPr marL="0" indent="0">
              <a:lnSpc>
                <a:spcPct val="100000"/>
              </a:lnSpc>
              <a:buNone/>
              <a:defRPr sz="2800" i="0" baseline="0">
                <a:latin typeface="+mj-lt"/>
              </a:defRPr>
            </a:lvl1pPr>
            <a:lvl2pPr marL="230187" indent="0">
              <a:buNone/>
              <a:defRPr>
                <a:latin typeface="+mn-lt"/>
              </a:defRPr>
            </a:lvl2pPr>
            <a:lvl3pPr marL="515937" indent="0">
              <a:buNone/>
              <a:defRPr>
                <a:latin typeface="+mn-lt"/>
              </a:defRPr>
            </a:lvl3pPr>
            <a:lvl4pPr marL="800100" indent="0">
              <a:buNone/>
              <a:defRPr>
                <a:latin typeface="+mn-lt"/>
              </a:defRPr>
            </a:lvl4pPr>
            <a:lvl5pPr marL="1085850" indent="0">
              <a:buNone/>
              <a:defRPr>
                <a:latin typeface="+mn-lt"/>
              </a:defRPr>
            </a:lvl5pPr>
          </a:lstStyle>
          <a:p>
            <a:pPr lvl="0"/>
            <a:r>
              <a:rPr lang="en-US" dirty="0"/>
              <a:t>This page is an option should you wish to utilize a quote as a stand-alone slide within your presentation. The rest is </a:t>
            </a:r>
            <a:r>
              <a:rPr lang="en-US" dirty="0" err="1"/>
              <a:t>lorem</a:t>
            </a:r>
            <a:r>
              <a:rPr lang="en-US" dirty="0"/>
              <a:t> </a:t>
            </a:r>
            <a:r>
              <a:rPr lang="en-US" dirty="0" err="1"/>
              <a:t>ipsum</a:t>
            </a:r>
            <a:r>
              <a:rPr lang="en-US" dirty="0"/>
              <a:t>. </a:t>
            </a:r>
            <a:r>
              <a:rPr lang="en-US" dirty="0" err="1"/>
              <a:t>Ut</a:t>
            </a:r>
            <a:r>
              <a:rPr lang="en-US" dirty="0"/>
              <a:t> </a:t>
            </a:r>
            <a:r>
              <a:rPr lang="en-US" dirty="0" err="1"/>
              <a:t>enim</a:t>
            </a:r>
            <a:r>
              <a:rPr lang="en-US" dirty="0"/>
              <a:t> ad minim </a:t>
            </a:r>
            <a:r>
              <a:rPr lang="en-US" dirty="0" err="1"/>
              <a:t>quis</a:t>
            </a:r>
            <a:r>
              <a:rPr lang="en-US" dirty="0"/>
              <a:t> </a:t>
            </a:r>
            <a:r>
              <a:rPr lang="en-US" dirty="0" err="1"/>
              <a:t>nostrud</a:t>
            </a:r>
            <a:r>
              <a:rPr lang="en-US" dirty="0"/>
              <a:t>.</a:t>
            </a:r>
          </a:p>
        </p:txBody>
      </p:sp>
      <p:sp>
        <p:nvSpPr>
          <p:cNvPr id="10" name="Text Placeholder 13"/>
          <p:cNvSpPr>
            <a:spLocks noGrp="1"/>
          </p:cNvSpPr>
          <p:nvPr>
            <p:ph type="body" sz="quarter" idx="14" hasCustomPrompt="1"/>
          </p:nvPr>
        </p:nvSpPr>
        <p:spPr>
          <a:xfrm>
            <a:off x="447674" y="3696828"/>
            <a:ext cx="6513958" cy="430429"/>
          </a:xfrm>
          <a:prstGeom prst="rect">
            <a:avLst/>
          </a:prstGeom>
        </p:spPr>
        <p:txBody>
          <a:bodyPr>
            <a:normAutofit/>
          </a:bodyPr>
          <a:lstStyle>
            <a:lvl1pPr marL="0" indent="0">
              <a:lnSpc>
                <a:spcPct val="100000"/>
              </a:lnSpc>
              <a:buNone/>
              <a:defRPr sz="1800" b="1">
                <a:solidFill>
                  <a:schemeClr val="accent1"/>
                </a:solidFill>
                <a:latin typeface="+mn-lt"/>
              </a:defRPr>
            </a:lvl1pPr>
          </a:lstStyle>
          <a:p>
            <a:pPr lvl="0"/>
            <a:r>
              <a:rPr lang="en-US" dirty="0"/>
              <a:t>Author’s Name</a:t>
            </a:r>
          </a:p>
        </p:txBody>
      </p:sp>
      <p:sp>
        <p:nvSpPr>
          <p:cNvPr id="13" name="Rectangle 12"/>
          <p:cNvSpPr/>
          <p:nvPr userDrawn="1"/>
        </p:nvSpPr>
        <p:spPr bwMode="auto">
          <a:xfrm>
            <a:off x="496956" y="1"/>
            <a:ext cx="1073426" cy="1182754"/>
          </a:xfrm>
          <a:prstGeom prst="rect">
            <a:avLst/>
          </a:prstGeom>
          <a:solidFill>
            <a:srgbClr val="178CCB"/>
          </a:solidFill>
          <a:ln w="19050" algn="ctr">
            <a:noFill/>
            <a:miter lim="800000"/>
            <a:headEnd/>
            <a:tailEnd/>
          </a:ln>
        </p:spPr>
        <p:txBody>
          <a:bodyPr wrap="none" rtlCol="0" anchor="ctr"/>
          <a:lstStyle/>
          <a:p>
            <a:pPr algn="ctr">
              <a:lnSpc>
                <a:spcPct val="90000"/>
              </a:lnSpc>
            </a:pPr>
            <a:endParaRPr lang="en-US" sz="1600" b="1" dirty="0" err="1">
              <a:solidFill>
                <a:srgbClr val="90BD31"/>
              </a:solidFill>
              <a:latin typeface="+mj-lt"/>
            </a:endParaRPr>
          </a:p>
        </p:txBody>
      </p:sp>
      <p:sp>
        <p:nvSpPr>
          <p:cNvPr id="12" name="TextBox 11"/>
          <p:cNvSpPr txBox="1"/>
          <p:nvPr userDrawn="1"/>
        </p:nvSpPr>
        <p:spPr bwMode="auto">
          <a:xfrm>
            <a:off x="437321" y="12971"/>
            <a:ext cx="1192695" cy="2123658"/>
          </a:xfrm>
          <a:prstGeom prst="rect">
            <a:avLst/>
          </a:prstGeom>
          <a:noFill/>
          <a:ln w="19050" algn="ctr">
            <a:noFill/>
            <a:miter lim="800000"/>
            <a:headEnd/>
            <a:tailEnd/>
          </a:ln>
        </p:spPr>
        <p:txBody>
          <a:bodyPr wrap="square" lIns="0" tIns="0" rIns="0" bIns="0" rtlCol="0" anchor="ctr">
            <a:spAutoFit/>
          </a:bodyPr>
          <a:lstStyle/>
          <a:p>
            <a:pPr algn="ctr"/>
            <a:r>
              <a:rPr lang="en-US" sz="13800" b="1" i="0" dirty="0">
                <a:solidFill>
                  <a:schemeClr val="bg2"/>
                </a:solidFill>
                <a:latin typeface="+mn-lt"/>
              </a:rPr>
              <a:t>“</a:t>
            </a:r>
          </a:p>
        </p:txBody>
      </p:sp>
      <p:sp>
        <p:nvSpPr>
          <p:cNvPr id="11" name="Text Placeholder 13"/>
          <p:cNvSpPr>
            <a:spLocks noGrp="1"/>
          </p:cNvSpPr>
          <p:nvPr>
            <p:ph type="body" sz="quarter" idx="15" hasCustomPrompt="1"/>
          </p:nvPr>
        </p:nvSpPr>
        <p:spPr>
          <a:xfrm>
            <a:off x="447674" y="3980952"/>
            <a:ext cx="6513958" cy="440937"/>
          </a:xfrm>
          <a:prstGeom prst="rect">
            <a:avLst/>
          </a:prstGeom>
        </p:spPr>
        <p:txBody>
          <a:bodyPr>
            <a:normAutofit/>
          </a:bodyPr>
          <a:lstStyle>
            <a:lvl1pPr marL="0" indent="0">
              <a:lnSpc>
                <a:spcPts val="2000"/>
              </a:lnSpc>
              <a:buNone/>
              <a:defRPr sz="1800" b="0" baseline="0">
                <a:solidFill>
                  <a:schemeClr val="accent1"/>
                </a:solidFill>
                <a:latin typeface="+mn-lt"/>
              </a:defRPr>
            </a:lvl1pPr>
          </a:lstStyle>
          <a:p>
            <a:pPr lvl="0"/>
            <a:r>
              <a:rPr lang="en-US" dirty="0"/>
              <a:t>Position Title</a:t>
            </a:r>
          </a:p>
        </p:txBody>
      </p:sp>
    </p:spTree>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Quote Slide – Teal">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School of Pharmacy Town Hall</a:t>
            </a:r>
            <a:endParaRPr lang="en-US" dirty="0"/>
          </a:p>
        </p:txBody>
      </p:sp>
      <p:sp>
        <p:nvSpPr>
          <p:cNvPr id="5" name="Slide Number Placeholder 4"/>
          <p:cNvSpPr>
            <a:spLocks noGrp="1"/>
          </p:cNvSpPr>
          <p:nvPr>
            <p:ph type="sldNum" sz="quarter" idx="12"/>
          </p:nvPr>
        </p:nvSpPr>
        <p:spPr/>
        <p:txBody>
          <a:bodyPr/>
          <a:lstStyle/>
          <a:p>
            <a:fld id="{7BCC8D0D-EAEC-449D-9161-023DFF90F2E2}" type="slidenum">
              <a:rPr lang="en-US" smtClean="0"/>
              <a:pPr/>
              <a:t>‹#›</a:t>
            </a:fld>
            <a:endParaRPr lang="en-US" dirty="0"/>
          </a:p>
        </p:txBody>
      </p:sp>
      <p:sp>
        <p:nvSpPr>
          <p:cNvPr id="9" name="Text Placeholder 8"/>
          <p:cNvSpPr>
            <a:spLocks noGrp="1"/>
          </p:cNvSpPr>
          <p:nvPr>
            <p:ph type="body" sz="quarter" idx="13" hasCustomPrompt="1"/>
          </p:nvPr>
        </p:nvSpPr>
        <p:spPr>
          <a:xfrm>
            <a:off x="437599" y="1431235"/>
            <a:ext cx="8229323" cy="2107096"/>
          </a:xfrm>
          <a:prstGeom prst="rect">
            <a:avLst/>
          </a:prstGeom>
        </p:spPr>
        <p:txBody>
          <a:bodyPr anchor="ctr" anchorCtr="0">
            <a:normAutofit/>
          </a:bodyPr>
          <a:lstStyle>
            <a:lvl1pPr marL="0" indent="0">
              <a:lnSpc>
                <a:spcPct val="100000"/>
              </a:lnSpc>
              <a:buNone/>
              <a:defRPr sz="2800" i="0" baseline="0">
                <a:latin typeface="+mj-lt"/>
              </a:defRPr>
            </a:lvl1pPr>
            <a:lvl2pPr marL="230187" indent="0">
              <a:buNone/>
              <a:defRPr>
                <a:latin typeface="+mn-lt"/>
              </a:defRPr>
            </a:lvl2pPr>
            <a:lvl3pPr marL="515937" indent="0">
              <a:buNone/>
              <a:defRPr>
                <a:latin typeface="+mn-lt"/>
              </a:defRPr>
            </a:lvl3pPr>
            <a:lvl4pPr marL="800100" indent="0">
              <a:buNone/>
              <a:defRPr>
                <a:latin typeface="+mn-lt"/>
              </a:defRPr>
            </a:lvl4pPr>
            <a:lvl5pPr marL="1085850" indent="0">
              <a:buNone/>
              <a:defRPr>
                <a:latin typeface="+mn-lt"/>
              </a:defRPr>
            </a:lvl5pPr>
          </a:lstStyle>
          <a:p>
            <a:pPr lvl="0"/>
            <a:r>
              <a:rPr lang="en-US" dirty="0"/>
              <a:t>This page is an option should you wish to utilize a quote as a stand-alone slide within your presentation. The rest is </a:t>
            </a:r>
            <a:r>
              <a:rPr lang="en-US" dirty="0" err="1"/>
              <a:t>lorem</a:t>
            </a:r>
            <a:r>
              <a:rPr lang="en-US" dirty="0"/>
              <a:t> </a:t>
            </a:r>
            <a:r>
              <a:rPr lang="en-US" dirty="0" err="1"/>
              <a:t>ipsum</a:t>
            </a:r>
            <a:r>
              <a:rPr lang="en-US" dirty="0"/>
              <a:t>. </a:t>
            </a:r>
            <a:r>
              <a:rPr lang="en-US" dirty="0" err="1"/>
              <a:t>Ut</a:t>
            </a:r>
            <a:r>
              <a:rPr lang="en-US" dirty="0"/>
              <a:t> </a:t>
            </a:r>
            <a:r>
              <a:rPr lang="en-US" dirty="0" err="1"/>
              <a:t>enim</a:t>
            </a:r>
            <a:r>
              <a:rPr lang="en-US" dirty="0"/>
              <a:t> ad minim </a:t>
            </a:r>
            <a:r>
              <a:rPr lang="en-US" dirty="0" err="1"/>
              <a:t>quis</a:t>
            </a:r>
            <a:r>
              <a:rPr lang="en-US" dirty="0"/>
              <a:t> </a:t>
            </a:r>
            <a:r>
              <a:rPr lang="en-US" dirty="0" err="1"/>
              <a:t>nostrud</a:t>
            </a:r>
            <a:r>
              <a:rPr lang="en-US" dirty="0"/>
              <a:t>.</a:t>
            </a:r>
          </a:p>
        </p:txBody>
      </p:sp>
      <p:sp>
        <p:nvSpPr>
          <p:cNvPr id="13" name="Rectangle 12"/>
          <p:cNvSpPr/>
          <p:nvPr userDrawn="1"/>
        </p:nvSpPr>
        <p:spPr bwMode="auto">
          <a:xfrm>
            <a:off x="496956" y="1"/>
            <a:ext cx="1073426" cy="1182754"/>
          </a:xfrm>
          <a:prstGeom prst="rect">
            <a:avLst/>
          </a:prstGeom>
          <a:solidFill>
            <a:srgbClr val="18A3AC"/>
          </a:solidFill>
          <a:ln w="19050" algn="ctr">
            <a:noFill/>
            <a:miter lim="800000"/>
            <a:headEnd/>
            <a:tailEnd/>
          </a:ln>
        </p:spPr>
        <p:txBody>
          <a:bodyPr wrap="none" rtlCol="0" anchor="ctr"/>
          <a:lstStyle/>
          <a:p>
            <a:pPr algn="ctr">
              <a:lnSpc>
                <a:spcPct val="90000"/>
              </a:lnSpc>
            </a:pPr>
            <a:endParaRPr lang="en-US" sz="1600" b="1" dirty="0" err="1">
              <a:solidFill>
                <a:srgbClr val="90BD31"/>
              </a:solidFill>
              <a:latin typeface="+mj-lt"/>
            </a:endParaRPr>
          </a:p>
        </p:txBody>
      </p:sp>
      <p:sp>
        <p:nvSpPr>
          <p:cNvPr id="12" name="TextBox 11"/>
          <p:cNvSpPr txBox="1"/>
          <p:nvPr userDrawn="1"/>
        </p:nvSpPr>
        <p:spPr bwMode="auto">
          <a:xfrm>
            <a:off x="434627" y="9144"/>
            <a:ext cx="1192695" cy="2123658"/>
          </a:xfrm>
          <a:prstGeom prst="rect">
            <a:avLst/>
          </a:prstGeom>
          <a:noFill/>
          <a:ln w="19050" algn="ctr">
            <a:noFill/>
            <a:miter lim="800000"/>
            <a:headEnd/>
            <a:tailEnd/>
          </a:ln>
        </p:spPr>
        <p:txBody>
          <a:bodyPr wrap="square" lIns="0" tIns="0" rIns="0" bIns="0" rtlCol="0" anchor="ctr">
            <a:spAutoFit/>
          </a:bodyPr>
          <a:lstStyle/>
          <a:p>
            <a:pPr algn="ctr"/>
            <a:r>
              <a:rPr lang="en-US" sz="13800" b="1" i="0" dirty="0">
                <a:solidFill>
                  <a:schemeClr val="bg2"/>
                </a:solidFill>
                <a:latin typeface="+mn-lt"/>
              </a:rPr>
              <a:t>“</a:t>
            </a:r>
          </a:p>
        </p:txBody>
      </p:sp>
      <p:sp>
        <p:nvSpPr>
          <p:cNvPr id="10" name="Text Placeholder 13"/>
          <p:cNvSpPr>
            <a:spLocks noGrp="1"/>
          </p:cNvSpPr>
          <p:nvPr>
            <p:ph type="body" sz="quarter" idx="14" hasCustomPrompt="1"/>
          </p:nvPr>
        </p:nvSpPr>
        <p:spPr>
          <a:xfrm>
            <a:off x="447674" y="3696828"/>
            <a:ext cx="6513958" cy="430429"/>
          </a:xfrm>
          <a:prstGeom prst="rect">
            <a:avLst/>
          </a:prstGeom>
        </p:spPr>
        <p:txBody>
          <a:bodyPr>
            <a:normAutofit/>
          </a:bodyPr>
          <a:lstStyle>
            <a:lvl1pPr marL="0" indent="0">
              <a:lnSpc>
                <a:spcPct val="100000"/>
              </a:lnSpc>
              <a:buNone/>
              <a:defRPr sz="1800" b="1">
                <a:solidFill>
                  <a:srgbClr val="18A3AC"/>
                </a:solidFill>
                <a:latin typeface="+mn-lt"/>
              </a:defRPr>
            </a:lvl1pPr>
          </a:lstStyle>
          <a:p>
            <a:pPr lvl="0"/>
            <a:r>
              <a:rPr lang="en-US" dirty="0"/>
              <a:t>Author’s Name</a:t>
            </a:r>
          </a:p>
        </p:txBody>
      </p:sp>
      <p:sp>
        <p:nvSpPr>
          <p:cNvPr id="11" name="Text Placeholder 13"/>
          <p:cNvSpPr>
            <a:spLocks noGrp="1"/>
          </p:cNvSpPr>
          <p:nvPr>
            <p:ph type="body" sz="quarter" idx="15" hasCustomPrompt="1"/>
          </p:nvPr>
        </p:nvSpPr>
        <p:spPr>
          <a:xfrm>
            <a:off x="447674" y="3980952"/>
            <a:ext cx="6513958" cy="440937"/>
          </a:xfrm>
          <a:prstGeom prst="rect">
            <a:avLst/>
          </a:prstGeom>
        </p:spPr>
        <p:txBody>
          <a:bodyPr>
            <a:normAutofit/>
          </a:bodyPr>
          <a:lstStyle>
            <a:lvl1pPr marL="0" indent="0">
              <a:lnSpc>
                <a:spcPts val="2000"/>
              </a:lnSpc>
              <a:buNone/>
              <a:defRPr sz="1800" b="0" baseline="0">
                <a:solidFill>
                  <a:srgbClr val="18A3AC"/>
                </a:solidFill>
                <a:latin typeface="+mn-lt"/>
              </a:defRPr>
            </a:lvl1pPr>
          </a:lstStyle>
          <a:p>
            <a:pPr lvl="0"/>
            <a:r>
              <a:rPr lang="en-US" dirty="0"/>
              <a:t>Position Title</a:t>
            </a:r>
          </a:p>
        </p:txBody>
      </p:sp>
    </p:spTree>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Quote Slide – Green">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School of Pharmacy Town Hall</a:t>
            </a:r>
            <a:endParaRPr lang="en-US" dirty="0"/>
          </a:p>
        </p:txBody>
      </p:sp>
      <p:sp>
        <p:nvSpPr>
          <p:cNvPr id="5" name="Slide Number Placeholder 4"/>
          <p:cNvSpPr>
            <a:spLocks noGrp="1"/>
          </p:cNvSpPr>
          <p:nvPr>
            <p:ph type="sldNum" sz="quarter" idx="12"/>
          </p:nvPr>
        </p:nvSpPr>
        <p:spPr/>
        <p:txBody>
          <a:bodyPr/>
          <a:lstStyle/>
          <a:p>
            <a:fld id="{7BCC8D0D-EAEC-449D-9161-023DFF90F2E2}" type="slidenum">
              <a:rPr lang="en-US" smtClean="0"/>
              <a:pPr/>
              <a:t>‹#›</a:t>
            </a:fld>
            <a:endParaRPr lang="en-US" dirty="0"/>
          </a:p>
        </p:txBody>
      </p:sp>
      <p:sp>
        <p:nvSpPr>
          <p:cNvPr id="9" name="Text Placeholder 8"/>
          <p:cNvSpPr>
            <a:spLocks noGrp="1"/>
          </p:cNvSpPr>
          <p:nvPr>
            <p:ph type="body" sz="quarter" idx="13" hasCustomPrompt="1"/>
          </p:nvPr>
        </p:nvSpPr>
        <p:spPr>
          <a:xfrm>
            <a:off x="437599" y="1431235"/>
            <a:ext cx="8229323" cy="2107096"/>
          </a:xfrm>
          <a:prstGeom prst="rect">
            <a:avLst/>
          </a:prstGeom>
        </p:spPr>
        <p:txBody>
          <a:bodyPr anchor="ctr" anchorCtr="0">
            <a:normAutofit/>
          </a:bodyPr>
          <a:lstStyle>
            <a:lvl1pPr marL="0" indent="0">
              <a:lnSpc>
                <a:spcPct val="100000"/>
              </a:lnSpc>
              <a:buNone/>
              <a:defRPr sz="2800" i="0" baseline="0">
                <a:latin typeface="+mj-lt"/>
              </a:defRPr>
            </a:lvl1pPr>
            <a:lvl2pPr marL="230187" indent="0">
              <a:buNone/>
              <a:defRPr>
                <a:latin typeface="+mn-lt"/>
              </a:defRPr>
            </a:lvl2pPr>
            <a:lvl3pPr marL="515937" indent="0">
              <a:buNone/>
              <a:defRPr>
                <a:latin typeface="+mn-lt"/>
              </a:defRPr>
            </a:lvl3pPr>
            <a:lvl4pPr marL="800100" indent="0">
              <a:buNone/>
              <a:defRPr>
                <a:latin typeface="+mn-lt"/>
              </a:defRPr>
            </a:lvl4pPr>
            <a:lvl5pPr marL="1085850" indent="0">
              <a:buNone/>
              <a:defRPr>
                <a:latin typeface="+mn-lt"/>
              </a:defRPr>
            </a:lvl5pPr>
          </a:lstStyle>
          <a:p>
            <a:pPr lvl="0"/>
            <a:r>
              <a:rPr lang="en-US" dirty="0"/>
              <a:t>This page is an option should you wish to utilize a quote as a stand-alone slide within your presentation. The rest is </a:t>
            </a:r>
            <a:r>
              <a:rPr lang="en-US" dirty="0" err="1"/>
              <a:t>lorem</a:t>
            </a:r>
            <a:r>
              <a:rPr lang="en-US" dirty="0"/>
              <a:t> </a:t>
            </a:r>
            <a:r>
              <a:rPr lang="en-US" dirty="0" err="1"/>
              <a:t>ipsum</a:t>
            </a:r>
            <a:r>
              <a:rPr lang="en-US" dirty="0"/>
              <a:t>. </a:t>
            </a:r>
            <a:r>
              <a:rPr lang="en-US" dirty="0" err="1"/>
              <a:t>Ut</a:t>
            </a:r>
            <a:r>
              <a:rPr lang="en-US" dirty="0"/>
              <a:t> </a:t>
            </a:r>
            <a:r>
              <a:rPr lang="en-US" dirty="0" err="1"/>
              <a:t>enim</a:t>
            </a:r>
            <a:r>
              <a:rPr lang="en-US" dirty="0"/>
              <a:t> ad minim </a:t>
            </a:r>
            <a:r>
              <a:rPr lang="en-US" dirty="0" err="1"/>
              <a:t>quis</a:t>
            </a:r>
            <a:r>
              <a:rPr lang="en-US" dirty="0"/>
              <a:t> </a:t>
            </a:r>
            <a:r>
              <a:rPr lang="en-US" dirty="0" err="1"/>
              <a:t>nostrud</a:t>
            </a:r>
            <a:r>
              <a:rPr lang="en-US" dirty="0"/>
              <a:t>.</a:t>
            </a:r>
          </a:p>
        </p:txBody>
      </p:sp>
      <p:sp>
        <p:nvSpPr>
          <p:cNvPr id="13" name="Rectangle 12"/>
          <p:cNvSpPr/>
          <p:nvPr userDrawn="1"/>
        </p:nvSpPr>
        <p:spPr bwMode="auto">
          <a:xfrm>
            <a:off x="496956" y="1"/>
            <a:ext cx="1073426" cy="1182754"/>
          </a:xfrm>
          <a:prstGeom prst="rect">
            <a:avLst/>
          </a:prstGeom>
          <a:solidFill>
            <a:schemeClr val="accent3"/>
          </a:solidFill>
          <a:ln w="19050" algn="ctr">
            <a:noFill/>
            <a:miter lim="800000"/>
            <a:headEnd/>
            <a:tailEnd/>
          </a:ln>
        </p:spPr>
        <p:txBody>
          <a:bodyPr wrap="none" rtlCol="0" anchor="ctr"/>
          <a:lstStyle/>
          <a:p>
            <a:pPr algn="ctr">
              <a:lnSpc>
                <a:spcPct val="90000"/>
              </a:lnSpc>
            </a:pPr>
            <a:endParaRPr lang="en-US" sz="1600" b="1" dirty="0" err="1">
              <a:solidFill>
                <a:srgbClr val="90BD31"/>
              </a:solidFill>
              <a:latin typeface="+mj-lt"/>
            </a:endParaRPr>
          </a:p>
        </p:txBody>
      </p:sp>
      <p:sp>
        <p:nvSpPr>
          <p:cNvPr id="12" name="TextBox 11"/>
          <p:cNvSpPr txBox="1"/>
          <p:nvPr userDrawn="1"/>
        </p:nvSpPr>
        <p:spPr bwMode="auto">
          <a:xfrm>
            <a:off x="434627" y="0"/>
            <a:ext cx="1192695" cy="2123658"/>
          </a:xfrm>
          <a:prstGeom prst="rect">
            <a:avLst/>
          </a:prstGeom>
          <a:noFill/>
          <a:ln w="19050" algn="ctr">
            <a:noFill/>
            <a:miter lim="800000"/>
            <a:headEnd/>
            <a:tailEnd/>
          </a:ln>
        </p:spPr>
        <p:txBody>
          <a:bodyPr wrap="square" lIns="0" tIns="0" rIns="0" bIns="0" rtlCol="0" anchor="ctr">
            <a:spAutoFit/>
          </a:bodyPr>
          <a:lstStyle/>
          <a:p>
            <a:pPr algn="ctr"/>
            <a:r>
              <a:rPr lang="en-US" sz="13800" b="1" i="0" dirty="0">
                <a:solidFill>
                  <a:schemeClr val="bg2"/>
                </a:solidFill>
                <a:latin typeface="+mn-lt"/>
              </a:rPr>
              <a:t>“</a:t>
            </a:r>
          </a:p>
        </p:txBody>
      </p:sp>
      <p:sp>
        <p:nvSpPr>
          <p:cNvPr id="10" name="Text Placeholder 13"/>
          <p:cNvSpPr>
            <a:spLocks noGrp="1"/>
          </p:cNvSpPr>
          <p:nvPr>
            <p:ph type="body" sz="quarter" idx="14" hasCustomPrompt="1"/>
          </p:nvPr>
        </p:nvSpPr>
        <p:spPr>
          <a:xfrm>
            <a:off x="447674" y="3696828"/>
            <a:ext cx="6513958" cy="430429"/>
          </a:xfrm>
          <a:prstGeom prst="rect">
            <a:avLst/>
          </a:prstGeom>
        </p:spPr>
        <p:txBody>
          <a:bodyPr>
            <a:normAutofit/>
          </a:bodyPr>
          <a:lstStyle>
            <a:lvl1pPr marL="0" indent="0">
              <a:lnSpc>
                <a:spcPct val="100000"/>
              </a:lnSpc>
              <a:buNone/>
              <a:defRPr sz="1800" b="1">
                <a:solidFill>
                  <a:schemeClr val="accent3"/>
                </a:solidFill>
                <a:latin typeface="+mn-lt"/>
              </a:defRPr>
            </a:lvl1pPr>
          </a:lstStyle>
          <a:p>
            <a:pPr lvl="0"/>
            <a:r>
              <a:rPr lang="en-US" dirty="0"/>
              <a:t>Author’s Name</a:t>
            </a:r>
          </a:p>
        </p:txBody>
      </p:sp>
      <p:sp>
        <p:nvSpPr>
          <p:cNvPr id="11" name="Text Placeholder 13"/>
          <p:cNvSpPr>
            <a:spLocks noGrp="1"/>
          </p:cNvSpPr>
          <p:nvPr>
            <p:ph type="body" sz="quarter" idx="15" hasCustomPrompt="1"/>
          </p:nvPr>
        </p:nvSpPr>
        <p:spPr>
          <a:xfrm>
            <a:off x="447674" y="3980952"/>
            <a:ext cx="6513958" cy="440937"/>
          </a:xfrm>
          <a:prstGeom prst="rect">
            <a:avLst/>
          </a:prstGeom>
        </p:spPr>
        <p:txBody>
          <a:bodyPr>
            <a:normAutofit/>
          </a:bodyPr>
          <a:lstStyle>
            <a:lvl1pPr marL="0" indent="0">
              <a:lnSpc>
                <a:spcPts val="2000"/>
              </a:lnSpc>
              <a:buNone/>
              <a:defRPr sz="1800" b="0" baseline="0">
                <a:solidFill>
                  <a:schemeClr val="accent3"/>
                </a:solidFill>
                <a:latin typeface="+mn-lt"/>
              </a:defRPr>
            </a:lvl1pPr>
          </a:lstStyle>
          <a:p>
            <a:pPr lvl="0"/>
            <a:r>
              <a:rPr lang="en-US" dirty="0"/>
              <a:t>Position Title</a:t>
            </a:r>
          </a:p>
        </p:txBody>
      </p:sp>
    </p:spTree>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ection Header – Blue">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School of Pharmacy Town Hall</a:t>
            </a:r>
            <a:endParaRPr lang="en-US" dirty="0"/>
          </a:p>
        </p:txBody>
      </p:sp>
      <p:sp>
        <p:nvSpPr>
          <p:cNvPr id="5" name="Slide Number Placeholder 4"/>
          <p:cNvSpPr>
            <a:spLocks noGrp="1"/>
          </p:cNvSpPr>
          <p:nvPr>
            <p:ph type="sldNum" sz="quarter" idx="12"/>
          </p:nvPr>
        </p:nvSpPr>
        <p:spPr/>
        <p:txBody>
          <a:bodyPr/>
          <a:lstStyle/>
          <a:p>
            <a:fld id="{7BCC8D0D-EAEC-449D-9161-023DFF90F2E2}" type="slidenum">
              <a:rPr lang="en-US" smtClean="0"/>
              <a:pPr/>
              <a:t>‹#›</a:t>
            </a:fld>
            <a:endParaRPr lang="en-US" dirty="0"/>
          </a:p>
        </p:txBody>
      </p:sp>
      <p:sp>
        <p:nvSpPr>
          <p:cNvPr id="14" name="Rectangle 13"/>
          <p:cNvSpPr/>
          <p:nvPr userDrawn="1"/>
        </p:nvSpPr>
        <p:spPr bwMode="auto">
          <a:xfrm>
            <a:off x="0" y="1772718"/>
            <a:ext cx="7051729" cy="1411357"/>
          </a:xfrm>
          <a:prstGeom prst="rect">
            <a:avLst/>
          </a:prstGeom>
          <a:solidFill>
            <a:schemeClr val="accent1"/>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
        <p:nvSpPr>
          <p:cNvPr id="15" name="Title 15"/>
          <p:cNvSpPr>
            <a:spLocks noGrp="1"/>
          </p:cNvSpPr>
          <p:nvPr>
            <p:ph type="title" hasCustomPrompt="1"/>
          </p:nvPr>
        </p:nvSpPr>
        <p:spPr>
          <a:xfrm>
            <a:off x="453585" y="1919439"/>
            <a:ext cx="6435412" cy="1107896"/>
          </a:xfrm>
          <a:prstGeom prst="rect">
            <a:avLst/>
          </a:prstGeom>
        </p:spPr>
        <p:txBody>
          <a:bodyPr anchor="ctr">
            <a:noAutofit/>
          </a:bodyPr>
          <a:lstStyle>
            <a:lvl1pPr>
              <a:defRPr sz="3600" baseline="0">
                <a:solidFill>
                  <a:schemeClr val="bg1"/>
                </a:solidFill>
                <a:latin typeface="+mj-lt"/>
              </a:defRPr>
            </a:lvl1pPr>
          </a:lstStyle>
          <a:p>
            <a:r>
              <a:rPr lang="en-US" dirty="0"/>
              <a:t>Section Header Here</a:t>
            </a:r>
          </a:p>
        </p:txBody>
      </p:sp>
    </p:spTree>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ection Header – Teal">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School of Pharmacy Town Hall</a:t>
            </a:r>
            <a:endParaRPr lang="en-US" dirty="0"/>
          </a:p>
        </p:txBody>
      </p:sp>
      <p:sp>
        <p:nvSpPr>
          <p:cNvPr id="5" name="Slide Number Placeholder 4"/>
          <p:cNvSpPr>
            <a:spLocks noGrp="1"/>
          </p:cNvSpPr>
          <p:nvPr>
            <p:ph type="sldNum" sz="quarter" idx="12"/>
          </p:nvPr>
        </p:nvSpPr>
        <p:spPr/>
        <p:txBody>
          <a:bodyPr/>
          <a:lstStyle/>
          <a:p>
            <a:fld id="{7BCC8D0D-EAEC-449D-9161-023DFF90F2E2}" type="slidenum">
              <a:rPr lang="en-US" smtClean="0"/>
              <a:pPr/>
              <a:t>‹#›</a:t>
            </a:fld>
            <a:endParaRPr lang="en-US" dirty="0"/>
          </a:p>
        </p:txBody>
      </p:sp>
      <p:sp>
        <p:nvSpPr>
          <p:cNvPr id="6" name="Rectangle 5"/>
          <p:cNvSpPr/>
          <p:nvPr userDrawn="1"/>
        </p:nvSpPr>
        <p:spPr bwMode="auto">
          <a:xfrm>
            <a:off x="0" y="1772718"/>
            <a:ext cx="7051729" cy="1411357"/>
          </a:xfrm>
          <a:prstGeom prst="rect">
            <a:avLst/>
          </a:prstGeom>
          <a:solidFill>
            <a:srgbClr val="18A3AC"/>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
        <p:nvSpPr>
          <p:cNvPr id="8" name="Title 15"/>
          <p:cNvSpPr>
            <a:spLocks noGrp="1"/>
          </p:cNvSpPr>
          <p:nvPr>
            <p:ph type="title" hasCustomPrompt="1"/>
          </p:nvPr>
        </p:nvSpPr>
        <p:spPr>
          <a:xfrm>
            <a:off x="453585" y="1919439"/>
            <a:ext cx="6435412" cy="1107896"/>
          </a:xfrm>
          <a:prstGeom prst="rect">
            <a:avLst/>
          </a:prstGeom>
        </p:spPr>
        <p:txBody>
          <a:bodyPr anchor="ctr">
            <a:noAutofit/>
          </a:bodyPr>
          <a:lstStyle>
            <a:lvl1pPr>
              <a:defRPr sz="3600" baseline="0">
                <a:solidFill>
                  <a:schemeClr val="bg1"/>
                </a:solidFill>
                <a:latin typeface="+mj-lt"/>
              </a:defRPr>
            </a:lvl1pPr>
          </a:lstStyle>
          <a:p>
            <a:r>
              <a:rPr lang="en-US" dirty="0"/>
              <a:t>Section Header Here</a:t>
            </a:r>
          </a:p>
        </p:txBody>
      </p:sp>
    </p:spTree>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ection Header – Green">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School of Pharmacy Town Hall</a:t>
            </a:r>
            <a:endParaRPr lang="en-US" dirty="0"/>
          </a:p>
        </p:txBody>
      </p:sp>
      <p:sp>
        <p:nvSpPr>
          <p:cNvPr id="5" name="Slide Number Placeholder 4"/>
          <p:cNvSpPr>
            <a:spLocks noGrp="1"/>
          </p:cNvSpPr>
          <p:nvPr>
            <p:ph type="sldNum" sz="quarter" idx="12"/>
          </p:nvPr>
        </p:nvSpPr>
        <p:spPr/>
        <p:txBody>
          <a:bodyPr/>
          <a:lstStyle/>
          <a:p>
            <a:fld id="{7BCC8D0D-EAEC-449D-9161-023DFF90F2E2}" type="slidenum">
              <a:rPr lang="en-US" smtClean="0"/>
              <a:pPr/>
              <a:t>‹#›</a:t>
            </a:fld>
            <a:endParaRPr lang="en-US" dirty="0"/>
          </a:p>
        </p:txBody>
      </p:sp>
      <p:sp>
        <p:nvSpPr>
          <p:cNvPr id="6" name="Rectangle 5"/>
          <p:cNvSpPr/>
          <p:nvPr userDrawn="1"/>
        </p:nvSpPr>
        <p:spPr bwMode="auto">
          <a:xfrm>
            <a:off x="0" y="1772718"/>
            <a:ext cx="7051729" cy="1411357"/>
          </a:xfrm>
          <a:prstGeom prst="rect">
            <a:avLst/>
          </a:prstGeom>
          <a:solidFill>
            <a:srgbClr val="90BD31"/>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
        <p:nvSpPr>
          <p:cNvPr id="7" name="Title 15"/>
          <p:cNvSpPr>
            <a:spLocks noGrp="1"/>
          </p:cNvSpPr>
          <p:nvPr>
            <p:ph type="title" hasCustomPrompt="1"/>
          </p:nvPr>
        </p:nvSpPr>
        <p:spPr>
          <a:xfrm>
            <a:off x="453585" y="1919439"/>
            <a:ext cx="6435412" cy="1107896"/>
          </a:xfrm>
          <a:prstGeom prst="rect">
            <a:avLst/>
          </a:prstGeom>
        </p:spPr>
        <p:txBody>
          <a:bodyPr anchor="ctr">
            <a:noAutofit/>
          </a:bodyPr>
          <a:lstStyle>
            <a:lvl1pPr>
              <a:defRPr sz="3600" baseline="0">
                <a:solidFill>
                  <a:schemeClr val="bg1"/>
                </a:solidFill>
                <a:latin typeface="+mj-lt"/>
              </a:defRPr>
            </a:lvl1pPr>
          </a:lstStyle>
          <a:p>
            <a:r>
              <a:rPr lang="en-US" dirty="0"/>
              <a:t>Section Header Here</a:t>
            </a:r>
          </a:p>
        </p:txBody>
      </p:sp>
    </p:spTree>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Closing with logo_1">
    <p:bg>
      <p:bgRef idx="1001">
        <a:schemeClr val="bg2"/>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642EC81-8332-1841-B52E-36970D533A51}"/>
              </a:ext>
            </a:extLst>
          </p:cNvPr>
          <p:cNvPicPr>
            <a:picLocks noChangeAspect="1"/>
          </p:cNvPicPr>
          <p:nvPr userDrawn="1"/>
        </p:nvPicPr>
        <p:blipFill>
          <a:blip r:embed="rId2"/>
          <a:stretch>
            <a:fillRect/>
          </a:stretch>
        </p:blipFill>
        <p:spPr>
          <a:xfrm>
            <a:off x="3863975" y="2035175"/>
            <a:ext cx="1575547" cy="1025525"/>
          </a:xfrm>
          <a:prstGeom prst="rect">
            <a:avLst/>
          </a:prstGeom>
        </p:spPr>
      </p:pic>
    </p:spTree>
    <p:extLst>
      <p:ext uri="{BB962C8B-B14F-4D97-AF65-F5344CB8AC3E}">
        <p14:creationId xmlns:p14="http://schemas.microsoft.com/office/powerpoint/2010/main" val="19242826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p:cSld name="Closing with logo_2">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B8629F2-01BE-F34A-89F7-754AC82A3E06}"/>
              </a:ext>
            </a:extLst>
          </p:cNvPr>
          <p:cNvPicPr>
            <a:picLocks noChangeAspect="1"/>
          </p:cNvPicPr>
          <p:nvPr userDrawn="1"/>
        </p:nvPicPr>
        <p:blipFill>
          <a:blip r:embed="rId2"/>
          <a:stretch>
            <a:fillRect/>
          </a:stretch>
        </p:blipFill>
        <p:spPr>
          <a:xfrm>
            <a:off x="3879850" y="1885950"/>
            <a:ext cx="1371600" cy="1371600"/>
          </a:xfrm>
          <a:prstGeom prst="rect">
            <a:avLst/>
          </a:prstGeom>
        </p:spPr>
      </p:pic>
    </p:spTree>
    <p:extLst>
      <p:ext uri="{BB962C8B-B14F-4D97-AF65-F5344CB8AC3E}">
        <p14:creationId xmlns:p14="http://schemas.microsoft.com/office/powerpoint/2010/main" val="136763842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p:cSld name="Closing – Research">
    <p:bg>
      <p:bgRef idx="1001">
        <a:schemeClr val="bg1"/>
      </p:bgRef>
    </p:bg>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149580" y="0"/>
            <a:ext cx="2994420" cy="2015504"/>
          </a:xfrm>
          <a:prstGeom prst="rect">
            <a:avLst/>
          </a:prstGeom>
        </p:spPr>
      </p:pic>
      <p:pic>
        <p:nvPicPr>
          <p:cNvPr id="5" name="Picture 4"/>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1388949"/>
            <a:ext cx="6149580" cy="3754552"/>
          </a:xfrm>
          <a:prstGeom prst="rect">
            <a:avLst/>
          </a:prstGeom>
        </p:spPr>
      </p:pic>
      <p:pic>
        <p:nvPicPr>
          <p:cNvPr id="9" name="Picture 8">
            <a:extLst>
              <a:ext uri="{FF2B5EF4-FFF2-40B4-BE49-F238E27FC236}">
                <a16:creationId xmlns:a16="http://schemas.microsoft.com/office/drawing/2014/main" id="{9B191A8E-EEC8-6940-B9AC-362020E1859F}"/>
              </a:ext>
            </a:extLst>
          </p:cNvPr>
          <p:cNvPicPr>
            <a:picLocks noChangeAspect="1"/>
          </p:cNvPicPr>
          <p:nvPr userDrawn="1"/>
        </p:nvPicPr>
        <p:blipFill>
          <a:blip r:embed="rId4"/>
          <a:stretch>
            <a:fillRect/>
          </a:stretch>
        </p:blipFill>
        <p:spPr>
          <a:xfrm>
            <a:off x="6149580" y="2016125"/>
            <a:ext cx="1616075" cy="1616075"/>
          </a:xfrm>
          <a:prstGeom prst="rect">
            <a:avLst/>
          </a:prstGeom>
        </p:spPr>
      </p:pic>
    </p:spTree>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288" userDrawn="1">
          <p15:clr>
            <a:srgbClr val="FBAE40"/>
          </p15:clr>
        </p15:guide>
        <p15:guide id="2" pos="4892" userDrawn="1">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p:cSld name="Closing – Education">
    <p:bg>
      <p:bgRef idx="1001">
        <a:schemeClr val="bg1"/>
      </p:bgRef>
    </p:bg>
    <p:spTree>
      <p:nvGrpSpPr>
        <p:cNvPr id="1" name=""/>
        <p:cNvGrpSpPr/>
        <p:nvPr/>
      </p:nvGrpSpPr>
      <p:grpSpPr>
        <a:xfrm>
          <a:off x="0" y="0"/>
          <a:ext cx="0" cy="0"/>
          <a:chOff x="0" y="0"/>
          <a:chExt cx="0" cy="0"/>
        </a:xfrm>
      </p:grpSpPr>
      <p:pic>
        <p:nvPicPr>
          <p:cNvPr id="17" name="Picture 16"/>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2756753" cy="2015504"/>
          </a:xfrm>
          <a:prstGeom prst="rect">
            <a:avLst/>
          </a:prstGeom>
        </p:spPr>
      </p:pic>
      <p:pic>
        <p:nvPicPr>
          <p:cNvPr id="23" name="Picture 22"/>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2756754" y="1257300"/>
            <a:ext cx="6387246" cy="3886199"/>
          </a:xfrm>
          <a:prstGeom prst="rect">
            <a:avLst/>
          </a:prstGeom>
        </p:spPr>
      </p:pic>
      <p:pic>
        <p:nvPicPr>
          <p:cNvPr id="5" name="Picture 4">
            <a:extLst>
              <a:ext uri="{FF2B5EF4-FFF2-40B4-BE49-F238E27FC236}">
                <a16:creationId xmlns:a16="http://schemas.microsoft.com/office/drawing/2014/main" id="{A6B104DF-8CD0-414F-9C4F-CC3E5008CB05}"/>
              </a:ext>
            </a:extLst>
          </p:cNvPr>
          <p:cNvPicPr>
            <a:picLocks noChangeAspect="1"/>
          </p:cNvPicPr>
          <p:nvPr userDrawn="1"/>
        </p:nvPicPr>
        <p:blipFill>
          <a:blip r:embed="rId4"/>
          <a:stretch>
            <a:fillRect/>
          </a:stretch>
        </p:blipFill>
        <p:spPr>
          <a:xfrm>
            <a:off x="1140678" y="2016125"/>
            <a:ext cx="1616075" cy="1616075"/>
          </a:xfrm>
          <a:prstGeom prst="rect">
            <a:avLst/>
          </a:prstGeom>
        </p:spPr>
      </p:pic>
    </p:spTree>
  </p:cSld>
  <p:clrMapOvr>
    <a:overrideClrMapping bg1="lt1" tx1="dk1" bg2="lt2" tx2="dk2" accent1="accent1" accent2="accent2" accent3="accent3" accent4="accent4" accent5="accent5" accent6="accent6" hlink="hlink" folHlink="folHlink"/>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 Blue">
    <p:bg>
      <p:bgPr>
        <a:solidFill>
          <a:srgbClr val="178CCB"/>
        </a:solidFill>
        <a:effectLst/>
      </p:bgPr>
    </p:bg>
    <p:spTree>
      <p:nvGrpSpPr>
        <p:cNvPr id="1" name=""/>
        <p:cNvGrpSpPr/>
        <p:nvPr/>
      </p:nvGrpSpPr>
      <p:grpSpPr>
        <a:xfrm>
          <a:off x="0" y="0"/>
          <a:ext cx="0" cy="0"/>
          <a:chOff x="0" y="0"/>
          <a:chExt cx="0" cy="0"/>
        </a:xfrm>
      </p:grpSpPr>
      <p:sp>
        <p:nvSpPr>
          <p:cNvPr id="2" name="Rectangle 1"/>
          <p:cNvSpPr/>
          <p:nvPr userDrawn="1"/>
        </p:nvSpPr>
        <p:spPr bwMode="auto">
          <a:xfrm>
            <a:off x="159026" y="4323522"/>
            <a:ext cx="8984974" cy="819978"/>
          </a:xfrm>
          <a:prstGeom prst="rect">
            <a:avLst/>
          </a:prstGeom>
          <a:solidFill>
            <a:srgbClr val="178CCB"/>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
        <p:nvSpPr>
          <p:cNvPr id="14" name="Title 15"/>
          <p:cNvSpPr>
            <a:spLocks noGrp="1"/>
          </p:cNvSpPr>
          <p:nvPr>
            <p:ph type="title" hasCustomPrompt="1"/>
          </p:nvPr>
        </p:nvSpPr>
        <p:spPr>
          <a:xfrm>
            <a:off x="299199" y="1878496"/>
            <a:ext cx="6141359" cy="1311963"/>
          </a:xfrm>
          <a:prstGeom prst="rect">
            <a:avLst/>
          </a:prstGeom>
        </p:spPr>
        <p:txBody>
          <a:bodyPr anchor="b">
            <a:noAutofit/>
          </a:bodyPr>
          <a:lstStyle>
            <a:lvl1pPr>
              <a:defRPr sz="3600" baseline="0">
                <a:solidFill>
                  <a:schemeClr val="tx1"/>
                </a:solidFill>
                <a:latin typeface="+mj-lt"/>
              </a:defRPr>
            </a:lvl1pPr>
          </a:lstStyle>
          <a:p>
            <a:r>
              <a:rPr lang="en-US" dirty="0"/>
              <a:t>Title Here</a:t>
            </a:r>
          </a:p>
        </p:txBody>
      </p:sp>
      <p:sp>
        <p:nvSpPr>
          <p:cNvPr id="15" name="Date Placeholder 4"/>
          <p:cNvSpPr>
            <a:spLocks noGrp="1"/>
          </p:cNvSpPr>
          <p:nvPr>
            <p:ph type="dt" sz="half" idx="2"/>
          </p:nvPr>
        </p:nvSpPr>
        <p:spPr>
          <a:xfrm>
            <a:off x="319200" y="4616418"/>
            <a:ext cx="1925338" cy="178955"/>
          </a:xfrm>
          <a:prstGeom prst="rect">
            <a:avLst/>
          </a:prstGeom>
        </p:spPr>
        <p:txBody>
          <a:bodyPr vert="horz" wrap="square" lIns="91440" tIns="0" rIns="91440" bIns="0" rtlCol="0" anchor="b" anchorCtr="0">
            <a:noAutofit/>
          </a:bodyPr>
          <a:lstStyle>
            <a:lvl1pPr algn="l">
              <a:defRPr sz="1200" i="0">
                <a:solidFill>
                  <a:schemeClr val="tx1"/>
                </a:solidFill>
                <a:latin typeface="Arial" pitchFamily="34" charset="0"/>
                <a:cs typeface="Arial" pitchFamily="34" charset="0"/>
              </a:defRPr>
            </a:lvl1pPr>
          </a:lstStyle>
          <a:p>
            <a:endParaRPr lang="en-US" dirty="0"/>
          </a:p>
        </p:txBody>
      </p:sp>
      <p:sp>
        <p:nvSpPr>
          <p:cNvPr id="17" name="Text Placeholder 3"/>
          <p:cNvSpPr>
            <a:spLocks noGrp="1"/>
          </p:cNvSpPr>
          <p:nvPr>
            <p:ph type="body" sz="quarter" idx="15" hasCustomPrompt="1"/>
          </p:nvPr>
        </p:nvSpPr>
        <p:spPr>
          <a:xfrm>
            <a:off x="302816" y="3185160"/>
            <a:ext cx="6147682" cy="508220"/>
          </a:xfrm>
          <a:prstGeom prst="rect">
            <a:avLst/>
          </a:prstGeom>
        </p:spPr>
        <p:txBody>
          <a:bodyPr>
            <a:noAutofit/>
          </a:bodyPr>
          <a:lstStyle>
            <a:lvl1pPr marL="0" indent="0" algn="l">
              <a:lnSpc>
                <a:spcPct val="100000"/>
              </a:lnSpc>
              <a:buNone/>
              <a:defRPr sz="1600" i="0">
                <a:solidFill>
                  <a:schemeClr val="tx1"/>
                </a:solidFill>
                <a:latin typeface="+mj-lt"/>
              </a:defRPr>
            </a:lvl1pPr>
            <a:lvl2pPr marL="230187" indent="0">
              <a:lnSpc>
                <a:spcPct val="100000"/>
              </a:lnSpc>
              <a:buNone/>
              <a:defRPr i="1">
                <a:latin typeface="+mn-lt"/>
              </a:defRPr>
            </a:lvl2pPr>
            <a:lvl3pPr marL="515937" indent="0">
              <a:lnSpc>
                <a:spcPct val="100000"/>
              </a:lnSpc>
              <a:buNone/>
              <a:defRPr i="1">
                <a:latin typeface="+mn-lt"/>
              </a:defRPr>
            </a:lvl3pPr>
            <a:lvl4pPr marL="800100" indent="0">
              <a:lnSpc>
                <a:spcPct val="100000"/>
              </a:lnSpc>
              <a:buNone/>
              <a:defRPr i="1">
                <a:latin typeface="+mn-lt"/>
              </a:defRPr>
            </a:lvl4pPr>
            <a:lvl5pPr marL="1085850" indent="0">
              <a:lnSpc>
                <a:spcPct val="100000"/>
              </a:lnSpc>
              <a:buNone/>
              <a:defRPr i="1">
                <a:latin typeface="+mn-lt"/>
              </a:defRPr>
            </a:lvl5pPr>
          </a:lstStyle>
          <a:p>
            <a:pPr lvl="0"/>
            <a:r>
              <a:rPr lang="en-US" dirty="0"/>
              <a:t>Optional Subhead here</a:t>
            </a:r>
          </a:p>
        </p:txBody>
      </p:sp>
      <p:sp>
        <p:nvSpPr>
          <p:cNvPr id="10" name="Text Placeholder 2"/>
          <p:cNvSpPr>
            <a:spLocks noGrp="1"/>
          </p:cNvSpPr>
          <p:nvPr>
            <p:ph type="body" sz="quarter" idx="10" hasCustomPrompt="1"/>
          </p:nvPr>
        </p:nvSpPr>
        <p:spPr>
          <a:xfrm>
            <a:off x="317593" y="4102256"/>
            <a:ext cx="4191461" cy="42671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tx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a:t>Presenter’s Name</a:t>
            </a:r>
          </a:p>
        </p:txBody>
      </p:sp>
      <p:pic>
        <p:nvPicPr>
          <p:cNvPr id="9" name="Picture 8">
            <a:extLst>
              <a:ext uri="{FF2B5EF4-FFF2-40B4-BE49-F238E27FC236}">
                <a16:creationId xmlns:a16="http://schemas.microsoft.com/office/drawing/2014/main" id="{C79806FD-A674-3141-A480-C9E6861701DB}"/>
              </a:ext>
            </a:extLst>
          </p:cNvPr>
          <p:cNvPicPr>
            <a:picLocks noChangeAspect="1"/>
          </p:cNvPicPr>
          <p:nvPr userDrawn="1"/>
        </p:nvPicPr>
        <p:blipFill>
          <a:blip r:embed="rId2"/>
          <a:stretch>
            <a:fillRect/>
          </a:stretch>
        </p:blipFill>
        <p:spPr>
          <a:xfrm>
            <a:off x="419100" y="476627"/>
            <a:ext cx="2075688" cy="556892"/>
          </a:xfrm>
          <a:prstGeom prst="rect">
            <a:avLst/>
          </a:prstGeom>
        </p:spPr>
      </p:pic>
    </p:spTree>
    <p:extLst>
      <p:ext uri="{BB962C8B-B14F-4D97-AF65-F5344CB8AC3E}">
        <p14:creationId xmlns:p14="http://schemas.microsoft.com/office/powerpoint/2010/main" val="153013394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Closing – Patient Care">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a:ext>
            </a:extLst>
          </a:blip>
          <a:srcRect b="-1"/>
          <a:stretch/>
        </p:blipFill>
        <p:spPr>
          <a:xfrm>
            <a:off x="0" y="0"/>
            <a:ext cx="2760609" cy="2015504"/>
          </a:xfrm>
          <a:prstGeom prst="rect">
            <a:avLst/>
          </a:prstGeom>
        </p:spPr>
      </p:pic>
      <p:pic>
        <p:nvPicPr>
          <p:cNvPr id="12" name="Picture 11"/>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2756754" y="1257300"/>
            <a:ext cx="6387246" cy="3886199"/>
          </a:xfrm>
          <a:prstGeom prst="rect">
            <a:avLst/>
          </a:prstGeom>
        </p:spPr>
      </p:pic>
      <p:pic>
        <p:nvPicPr>
          <p:cNvPr id="5" name="Picture 4">
            <a:extLst>
              <a:ext uri="{FF2B5EF4-FFF2-40B4-BE49-F238E27FC236}">
                <a16:creationId xmlns:a16="http://schemas.microsoft.com/office/drawing/2014/main" id="{DEC776A3-0F0E-7E49-AC6F-FD89BE6F79F5}"/>
              </a:ext>
            </a:extLst>
          </p:cNvPr>
          <p:cNvPicPr>
            <a:picLocks noChangeAspect="1"/>
          </p:cNvPicPr>
          <p:nvPr userDrawn="1"/>
        </p:nvPicPr>
        <p:blipFill>
          <a:blip r:embed="rId4"/>
          <a:stretch>
            <a:fillRect/>
          </a:stretch>
        </p:blipFill>
        <p:spPr>
          <a:xfrm>
            <a:off x="1140678" y="2016125"/>
            <a:ext cx="1616075" cy="1616075"/>
          </a:xfrm>
          <a:prstGeom prst="rect">
            <a:avLst/>
          </a:prstGeom>
        </p:spPr>
      </p:pic>
    </p:spTree>
  </p:cSld>
  <p:clrMapOvr>
    <a:overrideClrMapping bg1="lt1" tx1="dk1" bg2="lt2" tx2="dk2" accent1="accent1" accent2="accent2" accent3="accent3" accent4="accent4" accent5="accent5" accent6="accent6" hlink="hlink" folHlink="folHlink"/>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65713068"/>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ullet Slide">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a:t>School of Pharmacy Town Hall</a:t>
            </a:r>
            <a:endParaRPr lang="en-US" dirty="0"/>
          </a:p>
        </p:txBody>
      </p:sp>
      <p:sp>
        <p:nvSpPr>
          <p:cNvPr id="14" name="Slide Number Placeholder 13"/>
          <p:cNvSpPr>
            <a:spLocks noGrp="1"/>
          </p:cNvSpPr>
          <p:nvPr>
            <p:ph type="sldNum" sz="quarter" idx="13"/>
          </p:nvPr>
        </p:nvSpPr>
        <p:spPr/>
        <p:txBody>
          <a:bodyPr/>
          <a:lstStyle/>
          <a:p>
            <a:fld id="{7BCC8D0D-EAEC-449D-9161-023DFF90F2E2}" type="slidenum">
              <a:rPr lang="en-US" smtClean="0"/>
              <a:pPr/>
              <a:t>‹#›</a:t>
            </a:fld>
            <a:endParaRPr lang="en-US" dirty="0"/>
          </a:p>
        </p:txBody>
      </p:sp>
      <p:sp>
        <p:nvSpPr>
          <p:cNvPr id="15" name="Text Placeholder 3"/>
          <p:cNvSpPr>
            <a:spLocks noGrp="1"/>
          </p:cNvSpPr>
          <p:nvPr>
            <p:ph idx="1"/>
          </p:nvPr>
        </p:nvSpPr>
        <p:spPr>
          <a:xfrm>
            <a:off x="459683" y="1401416"/>
            <a:ext cx="8137665" cy="2932045"/>
          </a:xfrm>
          <a:prstGeom prst="rect">
            <a:avLst/>
          </a:prstGeom>
        </p:spPr>
        <p:txBody>
          <a:bodyPr vert="horz" lIns="91440" tIns="45720" rIns="91440" bIns="45720" rtlCol="0">
            <a:noAutofit/>
          </a:bodyPr>
          <a:lstStyle/>
          <a:p>
            <a:pPr lvl="0"/>
            <a:r>
              <a:rPr lang="en-US"/>
              <a:t>Edit Master text styles</a:t>
            </a:r>
          </a:p>
          <a:p>
            <a:pPr lvl="1"/>
            <a:r>
              <a:rPr lang="en-US"/>
              <a:t>Second level</a:t>
            </a:r>
          </a:p>
          <a:p>
            <a:pPr lvl="2"/>
            <a:r>
              <a:rPr lang="en-US"/>
              <a:t>Third level</a:t>
            </a:r>
          </a:p>
          <a:p>
            <a:pPr lvl="3"/>
            <a:r>
              <a:rPr lang="en-US"/>
              <a:t>Fourth level</a:t>
            </a:r>
          </a:p>
        </p:txBody>
      </p:sp>
      <p:sp>
        <p:nvSpPr>
          <p:cNvPr id="7" name="Title 15">
            <a:extLst>
              <a:ext uri="{FF2B5EF4-FFF2-40B4-BE49-F238E27FC236}">
                <a16:creationId xmlns:a16="http://schemas.microsoft.com/office/drawing/2014/main" id="{6C16609F-8909-F746-B061-9392242D748A}"/>
              </a:ext>
            </a:extLst>
          </p:cNvPr>
          <p:cNvSpPr>
            <a:spLocks noGrp="1"/>
          </p:cNvSpPr>
          <p:nvPr>
            <p:ph type="title" hasCustomPrompt="1"/>
          </p:nvPr>
        </p:nvSpPr>
        <p:spPr>
          <a:xfrm>
            <a:off x="453585" y="318750"/>
            <a:ext cx="7753790" cy="458587"/>
          </a:xfrm>
          <a:prstGeom prst="rect">
            <a:avLst/>
          </a:prstGeom>
        </p:spPr>
        <p:txBody>
          <a:bodyPr anchor="b">
            <a:noAutofit/>
          </a:bodyPr>
          <a:lstStyle>
            <a:lvl1pPr>
              <a:defRPr sz="3600">
                <a:latin typeface="+mj-lt"/>
              </a:defRPr>
            </a:lvl1pPr>
          </a:lstStyle>
          <a:p>
            <a:r>
              <a:rPr lang="en-US" dirty="0"/>
              <a:t>Slide Title Here</a:t>
            </a:r>
          </a:p>
        </p:txBody>
      </p:sp>
      <p:sp>
        <p:nvSpPr>
          <p:cNvPr id="8" name="Text Placeholder 3">
            <a:extLst>
              <a:ext uri="{FF2B5EF4-FFF2-40B4-BE49-F238E27FC236}">
                <a16:creationId xmlns:a16="http://schemas.microsoft.com/office/drawing/2014/main" id="{F9AC2C64-0B5D-9A4C-BC3A-C2F4E05354E7}"/>
              </a:ext>
            </a:extLst>
          </p:cNvPr>
          <p:cNvSpPr>
            <a:spLocks noGrp="1"/>
          </p:cNvSpPr>
          <p:nvPr>
            <p:ph type="body" sz="quarter" idx="15" hasCustomPrompt="1"/>
          </p:nvPr>
        </p:nvSpPr>
        <p:spPr>
          <a:xfrm>
            <a:off x="457202" y="695740"/>
            <a:ext cx="7753348" cy="334897"/>
          </a:xfrm>
          <a:prstGeom prst="rect">
            <a:avLst/>
          </a:prstGeom>
        </p:spPr>
        <p:txBody>
          <a:bodyPr>
            <a:noAutofit/>
          </a:bodyPr>
          <a:lstStyle>
            <a:lvl1pPr marL="0" indent="0">
              <a:lnSpc>
                <a:spcPct val="100000"/>
              </a:lnSpc>
              <a:buNone/>
              <a:defRPr sz="1800" i="0">
                <a:latin typeface="+mn-lt"/>
              </a:defRPr>
            </a:lvl1pPr>
            <a:lvl2pPr marL="230187" indent="0">
              <a:lnSpc>
                <a:spcPct val="100000"/>
              </a:lnSpc>
              <a:buNone/>
              <a:defRPr i="1">
                <a:latin typeface="+mn-lt"/>
              </a:defRPr>
            </a:lvl2pPr>
            <a:lvl3pPr marL="515937" indent="0">
              <a:lnSpc>
                <a:spcPct val="100000"/>
              </a:lnSpc>
              <a:buNone/>
              <a:defRPr i="1">
                <a:latin typeface="+mn-lt"/>
              </a:defRPr>
            </a:lvl3pPr>
            <a:lvl4pPr marL="800100" indent="0">
              <a:lnSpc>
                <a:spcPct val="100000"/>
              </a:lnSpc>
              <a:buNone/>
              <a:defRPr i="1">
                <a:latin typeface="+mn-lt"/>
              </a:defRPr>
            </a:lvl4pPr>
            <a:lvl5pPr marL="1085850" indent="0">
              <a:lnSpc>
                <a:spcPct val="100000"/>
              </a:lnSpc>
              <a:buNone/>
              <a:defRPr i="1">
                <a:latin typeface="+mn-lt"/>
              </a:defRPr>
            </a:lvl5pPr>
          </a:lstStyle>
          <a:p>
            <a:pPr lvl="0"/>
            <a:r>
              <a:rPr lang="en-US" dirty="0"/>
              <a:t>Optional Subhead here</a:t>
            </a:r>
          </a:p>
        </p:txBody>
      </p:sp>
    </p:spTree>
    <p:extLst>
      <p:ext uri="{BB962C8B-B14F-4D97-AF65-F5344CB8AC3E}">
        <p14:creationId xmlns:p14="http://schemas.microsoft.com/office/powerpoint/2010/main" val="754264467"/>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a:t>School of Pharmacy Town Hall</a:t>
            </a:r>
            <a:endParaRPr lang="en-US" dirty="0"/>
          </a:p>
        </p:txBody>
      </p:sp>
      <p:sp>
        <p:nvSpPr>
          <p:cNvPr id="14" name="Slide Number Placeholder 13"/>
          <p:cNvSpPr>
            <a:spLocks noGrp="1"/>
          </p:cNvSpPr>
          <p:nvPr>
            <p:ph type="sldNum" sz="quarter" idx="13"/>
          </p:nvPr>
        </p:nvSpPr>
        <p:spPr/>
        <p:txBody>
          <a:body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1195159258"/>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hart Slide">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a:t>School of Pharmacy Town Hall</a:t>
            </a:r>
            <a:endParaRPr lang="en-US" dirty="0"/>
          </a:p>
        </p:txBody>
      </p:sp>
      <p:sp>
        <p:nvSpPr>
          <p:cNvPr id="14" name="Slide Number Placeholder 13"/>
          <p:cNvSpPr>
            <a:spLocks noGrp="1"/>
          </p:cNvSpPr>
          <p:nvPr>
            <p:ph type="sldNum" sz="quarter" idx="13"/>
          </p:nvPr>
        </p:nvSpPr>
        <p:spPr/>
        <p:txBody>
          <a:bodyPr/>
          <a:lstStyle/>
          <a:p>
            <a:fld id="{7BCC8D0D-EAEC-449D-9161-023DFF90F2E2}" type="slidenum">
              <a:rPr lang="en-US" smtClean="0"/>
              <a:pPr/>
              <a:t>‹#›</a:t>
            </a:fld>
            <a:endParaRPr lang="en-US" dirty="0"/>
          </a:p>
        </p:txBody>
      </p:sp>
      <p:sp>
        <p:nvSpPr>
          <p:cNvPr id="3" name="Chart Placeholder 2"/>
          <p:cNvSpPr>
            <a:spLocks noGrp="1"/>
          </p:cNvSpPr>
          <p:nvPr>
            <p:ph type="chart" sz="quarter" idx="14"/>
          </p:nvPr>
        </p:nvSpPr>
        <p:spPr>
          <a:xfrm>
            <a:off x="268357" y="337931"/>
            <a:ext cx="8587407" cy="4065105"/>
          </a:xfrm>
          <a:prstGeom prst="rect">
            <a:avLst/>
          </a:prstGeom>
        </p:spPr>
        <p:txBody>
          <a:bodyPr>
            <a:normAutofit/>
          </a:bodyPr>
          <a:lstStyle/>
          <a:p>
            <a:r>
              <a:rPr lang="en-US"/>
              <a:t>Click icon to add chart</a:t>
            </a:r>
            <a:endParaRPr lang="en-US" dirty="0"/>
          </a:p>
        </p:txBody>
      </p:sp>
    </p:spTree>
    <p:extLst>
      <p:ext uri="{BB962C8B-B14F-4D97-AF65-F5344CB8AC3E}">
        <p14:creationId xmlns:p14="http://schemas.microsoft.com/office/powerpoint/2010/main" val="632906727"/>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lumn Bullet">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a:t>School of Pharmacy Town Hall</a:t>
            </a:r>
            <a:endParaRPr lang="en-US" dirty="0"/>
          </a:p>
        </p:txBody>
      </p:sp>
      <p:sp>
        <p:nvSpPr>
          <p:cNvPr id="14" name="Slide Number Placeholder 13"/>
          <p:cNvSpPr>
            <a:spLocks noGrp="1"/>
          </p:cNvSpPr>
          <p:nvPr>
            <p:ph type="sldNum" sz="quarter" idx="13"/>
          </p:nvPr>
        </p:nvSpPr>
        <p:spPr/>
        <p:txBody>
          <a:bodyPr/>
          <a:lstStyle/>
          <a:p>
            <a:fld id="{7BCC8D0D-EAEC-449D-9161-023DFF90F2E2}" type="slidenum">
              <a:rPr lang="en-US" smtClean="0"/>
              <a:pPr/>
              <a:t>‹#›</a:t>
            </a:fld>
            <a:endParaRPr lang="en-US" dirty="0"/>
          </a:p>
        </p:txBody>
      </p:sp>
      <p:sp>
        <p:nvSpPr>
          <p:cNvPr id="8" name="Text Placeholder 3"/>
          <p:cNvSpPr>
            <a:spLocks noGrp="1"/>
          </p:cNvSpPr>
          <p:nvPr>
            <p:ph idx="1"/>
          </p:nvPr>
        </p:nvSpPr>
        <p:spPr>
          <a:xfrm>
            <a:off x="459684" y="1401416"/>
            <a:ext cx="3824082" cy="2932045"/>
          </a:xfrm>
          <a:prstGeom prst="rect">
            <a:avLst/>
          </a:prstGeom>
        </p:spPr>
        <p:txBody>
          <a:bodyPr vert="horz" lIns="91440" tIns="45720" rIns="91440" bIns="45720" rtlCol="0">
            <a:noAutofit/>
          </a:bodyPr>
          <a:lstStyle/>
          <a:p>
            <a:pPr lvl="0"/>
            <a:r>
              <a:rPr lang="en-US"/>
              <a:t>Edit Master text styles</a:t>
            </a:r>
          </a:p>
          <a:p>
            <a:pPr lvl="1"/>
            <a:r>
              <a:rPr lang="en-US"/>
              <a:t>Second level</a:t>
            </a:r>
          </a:p>
          <a:p>
            <a:pPr lvl="2"/>
            <a:r>
              <a:rPr lang="en-US"/>
              <a:t>Third level</a:t>
            </a:r>
          </a:p>
          <a:p>
            <a:pPr lvl="3"/>
            <a:r>
              <a:rPr lang="en-US"/>
              <a:t>Fourth level</a:t>
            </a:r>
          </a:p>
        </p:txBody>
      </p:sp>
      <p:sp>
        <p:nvSpPr>
          <p:cNvPr id="15" name="Text Placeholder 3"/>
          <p:cNvSpPr>
            <a:spLocks noGrp="1"/>
          </p:cNvSpPr>
          <p:nvPr>
            <p:ph idx="16"/>
          </p:nvPr>
        </p:nvSpPr>
        <p:spPr>
          <a:xfrm>
            <a:off x="4765730" y="1401416"/>
            <a:ext cx="3831618" cy="2932045"/>
          </a:xfrm>
          <a:prstGeom prst="rect">
            <a:avLst/>
          </a:prstGeom>
        </p:spPr>
        <p:txBody>
          <a:bodyPr vert="horz" lIns="91440" tIns="45720" rIns="91440" bIns="45720" rtlCol="0">
            <a:noAutofit/>
          </a:bodyPr>
          <a:lstStyle/>
          <a:p>
            <a:pPr lvl="0"/>
            <a:r>
              <a:rPr lang="en-US"/>
              <a:t>Edit Master text styles</a:t>
            </a:r>
          </a:p>
          <a:p>
            <a:pPr lvl="1"/>
            <a:r>
              <a:rPr lang="en-US"/>
              <a:t>Second level</a:t>
            </a:r>
          </a:p>
          <a:p>
            <a:pPr lvl="2"/>
            <a:r>
              <a:rPr lang="en-US"/>
              <a:t>Third level</a:t>
            </a:r>
          </a:p>
          <a:p>
            <a:pPr lvl="3"/>
            <a:r>
              <a:rPr lang="en-US"/>
              <a:t>Fourth level</a:t>
            </a:r>
          </a:p>
        </p:txBody>
      </p:sp>
      <p:sp>
        <p:nvSpPr>
          <p:cNvPr id="9" name="Title 15">
            <a:extLst>
              <a:ext uri="{FF2B5EF4-FFF2-40B4-BE49-F238E27FC236}">
                <a16:creationId xmlns:a16="http://schemas.microsoft.com/office/drawing/2014/main" id="{9C7D9C97-8A9F-A04E-A137-581567305C82}"/>
              </a:ext>
            </a:extLst>
          </p:cNvPr>
          <p:cNvSpPr>
            <a:spLocks noGrp="1"/>
          </p:cNvSpPr>
          <p:nvPr>
            <p:ph type="title" hasCustomPrompt="1"/>
          </p:nvPr>
        </p:nvSpPr>
        <p:spPr>
          <a:xfrm>
            <a:off x="453585" y="318750"/>
            <a:ext cx="7753790" cy="458587"/>
          </a:xfrm>
          <a:prstGeom prst="rect">
            <a:avLst/>
          </a:prstGeom>
        </p:spPr>
        <p:txBody>
          <a:bodyPr anchor="b">
            <a:noAutofit/>
          </a:bodyPr>
          <a:lstStyle>
            <a:lvl1pPr>
              <a:defRPr sz="3600">
                <a:latin typeface="+mj-lt"/>
              </a:defRPr>
            </a:lvl1pPr>
          </a:lstStyle>
          <a:p>
            <a:r>
              <a:rPr lang="en-US" dirty="0"/>
              <a:t>Slide Title Here</a:t>
            </a:r>
          </a:p>
        </p:txBody>
      </p:sp>
      <p:sp>
        <p:nvSpPr>
          <p:cNvPr id="13" name="Text Placeholder 3">
            <a:extLst>
              <a:ext uri="{FF2B5EF4-FFF2-40B4-BE49-F238E27FC236}">
                <a16:creationId xmlns:a16="http://schemas.microsoft.com/office/drawing/2014/main" id="{DCB652CA-B1A6-594B-AD63-71A3FE12AE09}"/>
              </a:ext>
            </a:extLst>
          </p:cNvPr>
          <p:cNvSpPr>
            <a:spLocks noGrp="1"/>
          </p:cNvSpPr>
          <p:nvPr>
            <p:ph type="body" sz="quarter" idx="15" hasCustomPrompt="1"/>
          </p:nvPr>
        </p:nvSpPr>
        <p:spPr>
          <a:xfrm>
            <a:off x="457202" y="695740"/>
            <a:ext cx="7753348" cy="334897"/>
          </a:xfrm>
          <a:prstGeom prst="rect">
            <a:avLst/>
          </a:prstGeom>
        </p:spPr>
        <p:txBody>
          <a:bodyPr>
            <a:noAutofit/>
          </a:bodyPr>
          <a:lstStyle>
            <a:lvl1pPr marL="0" indent="0">
              <a:lnSpc>
                <a:spcPct val="100000"/>
              </a:lnSpc>
              <a:buNone/>
              <a:defRPr sz="1800" i="0">
                <a:latin typeface="+mn-lt"/>
              </a:defRPr>
            </a:lvl1pPr>
            <a:lvl2pPr marL="230187" indent="0">
              <a:lnSpc>
                <a:spcPct val="100000"/>
              </a:lnSpc>
              <a:buNone/>
              <a:defRPr i="1">
                <a:latin typeface="+mn-lt"/>
              </a:defRPr>
            </a:lvl2pPr>
            <a:lvl3pPr marL="515937" indent="0">
              <a:lnSpc>
                <a:spcPct val="100000"/>
              </a:lnSpc>
              <a:buNone/>
              <a:defRPr i="1">
                <a:latin typeface="+mn-lt"/>
              </a:defRPr>
            </a:lvl3pPr>
            <a:lvl4pPr marL="800100" indent="0">
              <a:lnSpc>
                <a:spcPct val="100000"/>
              </a:lnSpc>
              <a:buNone/>
              <a:defRPr i="1">
                <a:latin typeface="+mn-lt"/>
              </a:defRPr>
            </a:lvl4pPr>
            <a:lvl5pPr marL="1085850" indent="0">
              <a:lnSpc>
                <a:spcPct val="100000"/>
              </a:lnSpc>
              <a:buNone/>
              <a:defRPr i="1">
                <a:latin typeface="+mn-lt"/>
              </a:defRPr>
            </a:lvl5pPr>
          </a:lstStyle>
          <a:p>
            <a:pPr lvl="0"/>
            <a:r>
              <a:rPr lang="en-US" dirty="0"/>
              <a:t>Optional Subhead here</a:t>
            </a:r>
          </a:p>
        </p:txBody>
      </p:sp>
    </p:spTree>
    <p:extLst>
      <p:ext uri="{BB962C8B-B14F-4D97-AF65-F5344CB8AC3E}">
        <p14:creationId xmlns:p14="http://schemas.microsoft.com/office/powerpoint/2010/main" val="3332221338"/>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uote Slide – Navy">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School of Pharmacy Town Hall</a:t>
            </a:r>
            <a:endParaRPr lang="en-US" dirty="0"/>
          </a:p>
        </p:txBody>
      </p:sp>
      <p:sp>
        <p:nvSpPr>
          <p:cNvPr id="5" name="Slide Number Placeholder 4"/>
          <p:cNvSpPr>
            <a:spLocks noGrp="1"/>
          </p:cNvSpPr>
          <p:nvPr>
            <p:ph type="sldNum" sz="quarter" idx="12"/>
          </p:nvPr>
        </p:nvSpPr>
        <p:spPr/>
        <p:txBody>
          <a:bodyPr/>
          <a:lstStyle/>
          <a:p>
            <a:fld id="{7BCC8D0D-EAEC-449D-9161-023DFF90F2E2}" type="slidenum">
              <a:rPr lang="en-US" smtClean="0"/>
              <a:pPr/>
              <a:t>‹#›</a:t>
            </a:fld>
            <a:endParaRPr lang="en-US" dirty="0"/>
          </a:p>
        </p:txBody>
      </p:sp>
      <p:sp>
        <p:nvSpPr>
          <p:cNvPr id="7" name="TextBox 6"/>
          <p:cNvSpPr txBox="1"/>
          <p:nvPr userDrawn="1"/>
        </p:nvSpPr>
        <p:spPr bwMode="auto">
          <a:xfrm>
            <a:off x="457201" y="198783"/>
            <a:ext cx="1192695" cy="2123658"/>
          </a:xfrm>
          <a:prstGeom prst="rect">
            <a:avLst/>
          </a:prstGeom>
          <a:noFill/>
          <a:ln w="19050" algn="ctr">
            <a:noFill/>
            <a:miter lim="800000"/>
            <a:headEnd/>
            <a:tailEnd/>
          </a:ln>
        </p:spPr>
        <p:txBody>
          <a:bodyPr wrap="square" lIns="0" tIns="0" rIns="0" bIns="0" rtlCol="0">
            <a:spAutoFit/>
          </a:bodyPr>
          <a:lstStyle/>
          <a:p>
            <a:r>
              <a:rPr lang="en-US" sz="13800" b="1" i="0" dirty="0">
                <a:solidFill>
                  <a:schemeClr val="tx2"/>
                </a:solidFill>
                <a:latin typeface="+mn-lt"/>
              </a:rPr>
              <a:t>“</a:t>
            </a:r>
          </a:p>
        </p:txBody>
      </p:sp>
      <p:sp>
        <p:nvSpPr>
          <p:cNvPr id="9" name="Text Placeholder 8"/>
          <p:cNvSpPr>
            <a:spLocks noGrp="1"/>
          </p:cNvSpPr>
          <p:nvPr>
            <p:ph type="body" sz="quarter" idx="13" hasCustomPrompt="1"/>
          </p:nvPr>
        </p:nvSpPr>
        <p:spPr>
          <a:xfrm>
            <a:off x="437599" y="1431235"/>
            <a:ext cx="8229323" cy="2107096"/>
          </a:xfrm>
          <a:prstGeom prst="rect">
            <a:avLst/>
          </a:prstGeom>
        </p:spPr>
        <p:txBody>
          <a:bodyPr anchor="ctr" anchorCtr="0">
            <a:normAutofit/>
          </a:bodyPr>
          <a:lstStyle>
            <a:lvl1pPr marL="0" indent="0">
              <a:lnSpc>
                <a:spcPct val="100000"/>
              </a:lnSpc>
              <a:buNone/>
              <a:defRPr sz="2800" i="0" baseline="0">
                <a:latin typeface="+mj-lt"/>
              </a:defRPr>
            </a:lvl1pPr>
            <a:lvl2pPr marL="230187" indent="0">
              <a:buNone/>
              <a:defRPr>
                <a:latin typeface="+mn-lt"/>
              </a:defRPr>
            </a:lvl2pPr>
            <a:lvl3pPr marL="515937" indent="0">
              <a:buNone/>
              <a:defRPr>
                <a:latin typeface="+mn-lt"/>
              </a:defRPr>
            </a:lvl3pPr>
            <a:lvl4pPr marL="800100" indent="0">
              <a:buNone/>
              <a:defRPr>
                <a:latin typeface="+mn-lt"/>
              </a:defRPr>
            </a:lvl4pPr>
            <a:lvl5pPr marL="1085850" indent="0">
              <a:buNone/>
              <a:defRPr>
                <a:latin typeface="+mn-lt"/>
              </a:defRPr>
            </a:lvl5pPr>
          </a:lstStyle>
          <a:p>
            <a:pPr lvl="0"/>
            <a:r>
              <a:rPr lang="en-US" dirty="0"/>
              <a:t>This page is an option should you wish to utilize a quote as a stand-alone slide within your presentation. The rest is </a:t>
            </a:r>
            <a:r>
              <a:rPr lang="en-US" dirty="0" err="1"/>
              <a:t>lorem</a:t>
            </a:r>
            <a:r>
              <a:rPr lang="en-US" dirty="0"/>
              <a:t> </a:t>
            </a:r>
            <a:r>
              <a:rPr lang="en-US" dirty="0" err="1"/>
              <a:t>ipsum</a:t>
            </a:r>
            <a:r>
              <a:rPr lang="en-US" dirty="0"/>
              <a:t>. </a:t>
            </a:r>
            <a:r>
              <a:rPr lang="en-US" dirty="0" err="1"/>
              <a:t>Ut</a:t>
            </a:r>
            <a:r>
              <a:rPr lang="en-US" dirty="0"/>
              <a:t> </a:t>
            </a:r>
            <a:r>
              <a:rPr lang="en-US" dirty="0" err="1"/>
              <a:t>enim</a:t>
            </a:r>
            <a:r>
              <a:rPr lang="en-US" dirty="0"/>
              <a:t> ad minim </a:t>
            </a:r>
            <a:r>
              <a:rPr lang="en-US" dirty="0" err="1"/>
              <a:t>quis</a:t>
            </a:r>
            <a:r>
              <a:rPr lang="en-US" dirty="0"/>
              <a:t> </a:t>
            </a:r>
            <a:r>
              <a:rPr lang="en-US" dirty="0" err="1"/>
              <a:t>nostrud</a:t>
            </a:r>
            <a:r>
              <a:rPr lang="en-US" dirty="0"/>
              <a:t>.</a:t>
            </a:r>
          </a:p>
        </p:txBody>
      </p:sp>
      <p:sp>
        <p:nvSpPr>
          <p:cNvPr id="10" name="Text Placeholder 13"/>
          <p:cNvSpPr>
            <a:spLocks noGrp="1"/>
          </p:cNvSpPr>
          <p:nvPr>
            <p:ph type="body" sz="quarter" idx="14" hasCustomPrompt="1"/>
          </p:nvPr>
        </p:nvSpPr>
        <p:spPr>
          <a:xfrm>
            <a:off x="447674" y="3696828"/>
            <a:ext cx="6513958" cy="430429"/>
          </a:xfrm>
          <a:prstGeom prst="rect">
            <a:avLst/>
          </a:prstGeom>
        </p:spPr>
        <p:txBody>
          <a:bodyPr>
            <a:normAutofit/>
          </a:bodyPr>
          <a:lstStyle>
            <a:lvl1pPr marL="0" indent="0">
              <a:lnSpc>
                <a:spcPct val="100000"/>
              </a:lnSpc>
              <a:buNone/>
              <a:defRPr sz="1800" b="1">
                <a:solidFill>
                  <a:schemeClr val="tx1"/>
                </a:solidFill>
                <a:latin typeface="+mn-lt"/>
              </a:defRPr>
            </a:lvl1pPr>
          </a:lstStyle>
          <a:p>
            <a:pPr lvl="0"/>
            <a:r>
              <a:rPr lang="en-US" dirty="0"/>
              <a:t>Author’s Name</a:t>
            </a:r>
          </a:p>
        </p:txBody>
      </p:sp>
      <p:sp>
        <p:nvSpPr>
          <p:cNvPr id="11" name="Text Placeholder 13"/>
          <p:cNvSpPr>
            <a:spLocks noGrp="1"/>
          </p:cNvSpPr>
          <p:nvPr>
            <p:ph type="body" sz="quarter" idx="15" hasCustomPrompt="1"/>
          </p:nvPr>
        </p:nvSpPr>
        <p:spPr>
          <a:xfrm>
            <a:off x="447674" y="3980952"/>
            <a:ext cx="6513958" cy="440937"/>
          </a:xfrm>
          <a:prstGeom prst="rect">
            <a:avLst/>
          </a:prstGeom>
        </p:spPr>
        <p:txBody>
          <a:bodyPr>
            <a:normAutofit/>
          </a:bodyPr>
          <a:lstStyle>
            <a:lvl1pPr marL="0" indent="0">
              <a:lnSpc>
                <a:spcPts val="2000"/>
              </a:lnSpc>
              <a:buNone/>
              <a:defRPr sz="1800" b="0" baseline="0">
                <a:solidFill>
                  <a:schemeClr val="tx1"/>
                </a:solidFill>
                <a:latin typeface="+mn-lt"/>
              </a:defRPr>
            </a:lvl1pPr>
          </a:lstStyle>
          <a:p>
            <a:pPr lvl="0"/>
            <a:r>
              <a:rPr lang="en-US" dirty="0"/>
              <a:t>Position Title</a:t>
            </a:r>
          </a:p>
        </p:txBody>
      </p:sp>
    </p:spTree>
    <p:extLst>
      <p:ext uri="{BB962C8B-B14F-4D97-AF65-F5344CB8AC3E}">
        <p14:creationId xmlns:p14="http://schemas.microsoft.com/office/powerpoint/2010/main" val="1790547175"/>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w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slideLayout" Target="../slideLayouts/slideLayout34.xml"/><Relationship Id="rId26" Type="http://schemas.openxmlformats.org/officeDocument/2006/relationships/image" Target="../media/image1.wmf"/><Relationship Id="rId3" Type="http://schemas.openxmlformats.org/officeDocument/2006/relationships/slideLayout" Target="../slideLayouts/slideLayout19.xml"/><Relationship Id="rId21" Type="http://schemas.openxmlformats.org/officeDocument/2006/relationships/slideLayout" Target="../slideLayouts/slideLayout37.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5"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20" Type="http://schemas.openxmlformats.org/officeDocument/2006/relationships/slideLayout" Target="../slideLayouts/slideLayout36.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24" Type="http://schemas.openxmlformats.org/officeDocument/2006/relationships/slideLayout" Target="../slideLayouts/slideLayout40.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23" Type="http://schemas.openxmlformats.org/officeDocument/2006/relationships/slideLayout" Target="../slideLayouts/slideLayout39.xml"/><Relationship Id="rId10" Type="http://schemas.openxmlformats.org/officeDocument/2006/relationships/slideLayout" Target="../slideLayouts/slideLayout26.xml"/><Relationship Id="rId19" Type="http://schemas.openxmlformats.org/officeDocument/2006/relationships/slideLayout" Target="../slideLayouts/slideLayout35.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 Id="rId22" Type="http://schemas.openxmlformats.org/officeDocument/2006/relationships/slideLayout" Target="../slideLayouts/slideLayout38.xml"/><Relationship Id="rId27" Type="http://schemas.openxmlformats.org/officeDocument/2006/relationships/image" Target="../media/image2.wmf"/></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459683" y="1401416"/>
            <a:ext cx="8137665" cy="2932045"/>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1" name="Footer Placeholder 5"/>
          <p:cNvSpPr>
            <a:spLocks noGrp="1"/>
          </p:cNvSpPr>
          <p:nvPr>
            <p:ph type="ftr" sz="quarter" idx="3"/>
          </p:nvPr>
        </p:nvSpPr>
        <p:spPr>
          <a:xfrm>
            <a:off x="548150" y="4852596"/>
            <a:ext cx="4310907" cy="103485"/>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r>
              <a:rPr lang="en-US"/>
              <a:t>School of Pharmacy Town Hall</a:t>
            </a:r>
            <a:endParaRPr lang="en-US" dirty="0"/>
          </a:p>
        </p:txBody>
      </p:sp>
      <p:sp>
        <p:nvSpPr>
          <p:cNvPr id="12" name="Slide Number Placeholder 6"/>
          <p:cNvSpPr>
            <a:spLocks noGrp="1"/>
          </p:cNvSpPr>
          <p:nvPr>
            <p:ph type="sldNum" sz="quarter" idx="4"/>
          </p:nvPr>
        </p:nvSpPr>
        <p:spPr>
          <a:xfrm>
            <a:off x="272105" y="4840128"/>
            <a:ext cx="246061" cy="116425"/>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fld id="{7BCC8D0D-EAEC-449D-9161-023DFF90F2E2}" type="slidenum">
              <a:rPr lang="en-US" smtClean="0"/>
              <a:pPr/>
              <a:t>‹#›</a:t>
            </a:fld>
            <a:endParaRPr lang="en-US" dirty="0"/>
          </a:p>
        </p:txBody>
      </p:sp>
      <p:cxnSp>
        <p:nvCxnSpPr>
          <p:cNvPr id="36" name="Straight Connector 35"/>
          <p:cNvCxnSpPr/>
          <p:nvPr userDrawn="1"/>
        </p:nvCxnSpPr>
        <p:spPr>
          <a:xfrm>
            <a:off x="365125" y="4687560"/>
            <a:ext cx="8413750" cy="0"/>
          </a:xfrm>
          <a:prstGeom prst="line">
            <a:avLst/>
          </a:prstGeom>
          <a:noFill/>
          <a:ln w="3175" cap="flat">
            <a:solidFill>
              <a:srgbClr val="052049"/>
            </a:solidFill>
            <a:prstDash val="solid"/>
            <a:miter lim="800000"/>
            <a:headEnd/>
            <a:tailEnd/>
          </a:ln>
          <a:extLst>
            <a:ext uri="{909E8E84-426E-40DD-AFC4-6F175D3DCCD1}">
              <a14:hiddenFill xmlns:a14="http://schemas.microsoft.com/office/drawing/2010/main">
                <a:noFill/>
              </a14:hiddenFill>
            </a:ext>
          </a:extLst>
        </p:spPr>
      </p:cxnSp>
      <p:cxnSp>
        <p:nvCxnSpPr>
          <p:cNvPr id="9" name="Straight Connector 8"/>
          <p:cNvCxnSpPr/>
          <p:nvPr userDrawn="1"/>
        </p:nvCxnSpPr>
        <p:spPr>
          <a:xfrm>
            <a:off x="277813" y="4687560"/>
            <a:ext cx="8595360" cy="0"/>
          </a:xfrm>
          <a:prstGeom prst="line">
            <a:avLst/>
          </a:prstGeom>
          <a:noFill/>
          <a:ln w="3175" cap="flat">
            <a:solidFill>
              <a:srgbClr val="052049"/>
            </a:solidFill>
            <a:prstDash val="solid"/>
            <a:miter lim="800000"/>
            <a:headEnd/>
            <a:tailEnd/>
          </a:ln>
          <a:extLst>
            <a:ext uri="{909E8E84-426E-40DD-AFC4-6F175D3DCCD1}">
              <a14:hiddenFill xmlns:a14="http://schemas.microsoft.com/office/drawing/2010/main">
                <a:noFill/>
              </a14:hiddenFill>
            </a:ext>
          </a:extLst>
        </p:spPr>
      </p:cxnSp>
      <p:pic>
        <p:nvPicPr>
          <p:cNvPr id="5" name="Picture 4">
            <a:extLst>
              <a:ext uri="{FF2B5EF4-FFF2-40B4-BE49-F238E27FC236}">
                <a16:creationId xmlns:a16="http://schemas.microsoft.com/office/drawing/2014/main" id="{90E3D883-D455-1646-B061-DC31439EF7F0}"/>
              </a:ext>
            </a:extLst>
          </p:cNvPr>
          <p:cNvPicPr>
            <a:picLocks noChangeAspect="1"/>
          </p:cNvPicPr>
          <p:nvPr userDrawn="1"/>
        </p:nvPicPr>
        <p:blipFill>
          <a:blip r:embed="rId18"/>
          <a:stretch>
            <a:fillRect/>
          </a:stretch>
        </p:blipFill>
        <p:spPr>
          <a:xfrm>
            <a:off x="8394700" y="4803775"/>
            <a:ext cx="476250" cy="228865"/>
          </a:xfrm>
          <a:prstGeom prst="rect">
            <a:avLst/>
          </a:prstGeom>
        </p:spPr>
      </p:pic>
      <p:pic>
        <p:nvPicPr>
          <p:cNvPr id="10" name="Picture 9">
            <a:extLst>
              <a:ext uri="{FF2B5EF4-FFF2-40B4-BE49-F238E27FC236}">
                <a16:creationId xmlns:a16="http://schemas.microsoft.com/office/drawing/2014/main" id="{A3DD1A57-5A60-7948-9B36-6D0BCEBC1712}"/>
              </a:ext>
            </a:extLst>
          </p:cNvPr>
          <p:cNvPicPr>
            <a:picLocks noChangeAspect="1"/>
          </p:cNvPicPr>
          <p:nvPr userDrawn="1"/>
        </p:nvPicPr>
        <p:blipFill>
          <a:blip r:embed="rId19"/>
          <a:stretch>
            <a:fillRect/>
          </a:stretch>
        </p:blipFill>
        <p:spPr>
          <a:xfrm>
            <a:off x="8391525" y="0"/>
            <a:ext cx="482600" cy="1219200"/>
          </a:xfrm>
          <a:prstGeom prst="rect">
            <a:avLst/>
          </a:prstGeom>
        </p:spPr>
      </p:pic>
    </p:spTree>
    <p:extLst>
      <p:ext uri="{BB962C8B-B14F-4D97-AF65-F5344CB8AC3E}">
        <p14:creationId xmlns:p14="http://schemas.microsoft.com/office/powerpoint/2010/main" val="1203051825"/>
      </p:ext>
    </p:extLst>
  </p:cSld>
  <p:clrMap bg1="lt1" tx1="dk1" bg2="lt2" tx2="dk2" accent1="accent1" accent2="accent2" accent3="accent3" accent4="accent4" accent5="accent5" accent6="accent6" hlink="hlink" folHlink="folHlink"/>
  <p:sldLayoutIdLst>
    <p:sldLayoutId id="2147483979" r:id="rId1"/>
    <p:sldLayoutId id="2147483980" r:id="rId2"/>
    <p:sldLayoutId id="2147484038" r:id="rId3"/>
    <p:sldLayoutId id="2147483981" r:id="rId4"/>
    <p:sldLayoutId id="2147483984" r:id="rId5"/>
    <p:sldLayoutId id="2147483982" r:id="rId6"/>
    <p:sldLayoutId id="2147483986" r:id="rId7"/>
    <p:sldLayoutId id="2147483999" r:id="rId8"/>
    <p:sldLayoutId id="2147483988" r:id="rId9"/>
    <p:sldLayoutId id="2147483989" r:id="rId10"/>
    <p:sldLayoutId id="2147483990" r:id="rId11"/>
    <p:sldLayoutId id="2147483991" r:id="rId12"/>
    <p:sldLayoutId id="2147483992" r:id="rId13"/>
    <p:sldLayoutId id="2147483993" r:id="rId14"/>
    <p:sldLayoutId id="2147483994" r:id="rId15"/>
    <p:sldLayoutId id="2147483995" r:id="rId16"/>
  </p:sldLayoutIdLst>
  <p:transition>
    <p:fade/>
  </p:transition>
  <p:hf hdr="0" dt="0"/>
  <p:txStyles>
    <p:titleStyle>
      <a:lvl1pPr algn="l" defTabSz="914400" rtl="0" eaLnBrk="1" latinLnBrk="0" hangingPunct="1">
        <a:lnSpc>
          <a:spcPct val="85000"/>
        </a:lnSpc>
        <a:spcBef>
          <a:spcPct val="0"/>
        </a:spcBef>
        <a:buNone/>
        <a:defRPr lang="en-US" sz="2800" b="0" kern="1200" cap="none" spc="0" baseline="0" dirty="0" smtClean="0">
          <a:solidFill>
            <a:schemeClr val="tx1"/>
          </a:solidFill>
          <a:latin typeface="+mj-lt"/>
          <a:ea typeface="+mj-ea"/>
          <a:cs typeface="Arial" pitchFamily="34" charset="0"/>
        </a:defRPr>
      </a:lvl1pPr>
    </p:titleStyle>
    <p:bodyStyle>
      <a:lvl1pPr marL="295275" indent="-295275" algn="l" defTabSz="640080" rtl="0" eaLnBrk="1" latinLnBrk="0" hangingPunct="1">
        <a:lnSpc>
          <a:spcPct val="100000"/>
        </a:lnSpc>
        <a:spcBef>
          <a:spcPts val="0"/>
        </a:spcBef>
        <a:spcAft>
          <a:spcPts val="1000"/>
        </a:spcAft>
        <a:buClr>
          <a:schemeClr val="accent1"/>
        </a:buClr>
        <a:buSzPct val="80000"/>
        <a:buFont typeface="Wingdings" charset="2"/>
        <a:buChar char="§"/>
        <a:tabLst/>
        <a:defRPr lang="en-US" sz="2200" b="0" kern="1200" dirty="0" smtClean="0">
          <a:solidFill>
            <a:schemeClr val="tx1"/>
          </a:solidFill>
          <a:latin typeface="+mn-lt"/>
          <a:ea typeface="+mn-ea"/>
          <a:cs typeface="+mn-cs"/>
        </a:defRPr>
      </a:lvl1pPr>
      <a:lvl2pPr marL="579438" indent="-284163" algn="l" defTabSz="640080" rtl="0" eaLnBrk="1" latinLnBrk="0" hangingPunct="1">
        <a:lnSpc>
          <a:spcPct val="100000"/>
        </a:lnSpc>
        <a:spcBef>
          <a:spcPts val="0"/>
        </a:spcBef>
        <a:spcAft>
          <a:spcPts val="1000"/>
        </a:spcAft>
        <a:buClr>
          <a:schemeClr val="accent5">
            <a:lumMod val="50000"/>
          </a:schemeClr>
        </a:buClr>
        <a:buSzPct val="100000"/>
        <a:buFont typeface=".AppleSystemUIFont" charset="0"/>
        <a:buChar char="-"/>
        <a:tabLst/>
        <a:defRPr lang="en-US" sz="2000" b="0" kern="1200" dirty="0" smtClean="0">
          <a:solidFill>
            <a:schemeClr val="tx1"/>
          </a:solidFill>
          <a:latin typeface="+mn-lt"/>
          <a:ea typeface="+mn-ea"/>
          <a:cs typeface="+mn-cs"/>
        </a:defRPr>
      </a:lvl2pPr>
      <a:lvl3pPr marL="806450" indent="-227013" algn="l" defTabSz="640080" rtl="0" eaLnBrk="1" latinLnBrk="0" hangingPunct="1">
        <a:lnSpc>
          <a:spcPct val="100000"/>
        </a:lnSpc>
        <a:spcBef>
          <a:spcPts val="0"/>
        </a:spcBef>
        <a:spcAft>
          <a:spcPts val="1000"/>
        </a:spcAft>
        <a:buClr>
          <a:schemeClr val="accent1"/>
        </a:buClr>
        <a:buSzPct val="80000"/>
        <a:buFont typeface="Wingdings" charset="2"/>
        <a:buChar char="§"/>
        <a:tabLst/>
        <a:defRPr lang="en-US" sz="1800" b="0" kern="1200" dirty="0" smtClean="0">
          <a:solidFill>
            <a:schemeClr val="tx1"/>
          </a:solidFill>
          <a:latin typeface="+mn-lt"/>
          <a:ea typeface="+mn-ea"/>
          <a:cs typeface="+mn-cs"/>
        </a:defRPr>
      </a:lvl3pPr>
      <a:lvl4pPr marL="1028700" indent="-222250" algn="l" defTabSz="640080" rtl="0" eaLnBrk="1" latinLnBrk="0" hangingPunct="1">
        <a:lnSpc>
          <a:spcPct val="100000"/>
        </a:lnSpc>
        <a:spcBef>
          <a:spcPts val="0"/>
        </a:spcBef>
        <a:spcAft>
          <a:spcPts val="1000"/>
        </a:spcAft>
        <a:buClr>
          <a:schemeClr val="accent5">
            <a:lumMod val="50000"/>
          </a:schemeClr>
        </a:buClr>
        <a:buSzPct val="100000"/>
        <a:buFont typeface=".AppleSystemUIFont" charset="0"/>
        <a:buChar char="-"/>
        <a:tabLst/>
        <a:defRPr lang="en-US" sz="1600" b="0" kern="1200" dirty="0" smtClean="0">
          <a:solidFill>
            <a:schemeClr val="tx1"/>
          </a:solidFill>
          <a:latin typeface="+mn-lt"/>
          <a:ea typeface="+mn-ea"/>
          <a:cs typeface="+mn-cs"/>
        </a:defRPr>
      </a:lvl4pPr>
      <a:lvl5pPr marL="1312863" indent="-227013" algn="l" defTabSz="640080" rtl="0" eaLnBrk="1" latinLnBrk="0" hangingPunct="1">
        <a:lnSpc>
          <a:spcPct val="100000"/>
        </a:lnSpc>
        <a:spcBef>
          <a:spcPts val="0"/>
        </a:spcBef>
        <a:spcAft>
          <a:spcPts val="1000"/>
        </a:spcAft>
        <a:buClr>
          <a:schemeClr val="accent1"/>
        </a:buClr>
        <a:buSzPct val="80000"/>
        <a:buFont typeface="Wingdings" charset="2"/>
        <a:buChar char="§"/>
        <a:defRPr lang="en-US" sz="1400" b="0" kern="1200" dirty="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026" userDrawn="1">
          <p15:clr>
            <a:srgbClr val="F26B43"/>
          </p15:clr>
        </p15:guide>
        <p15:guide id="2" orient="horz" pos="3168" userDrawn="1">
          <p15:clr>
            <a:srgbClr val="F26B43"/>
          </p15:clr>
        </p15:guide>
        <p15:guide id="3" pos="5288" userDrawn="1">
          <p15:clr>
            <a:srgbClr val="F26B43"/>
          </p15:clr>
        </p15:guide>
        <p15:guide id="4" pos="558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Footer Placeholder 5"/>
          <p:cNvSpPr>
            <a:spLocks noGrp="1"/>
          </p:cNvSpPr>
          <p:nvPr>
            <p:ph type="ftr" sz="quarter" idx="3"/>
          </p:nvPr>
        </p:nvSpPr>
        <p:spPr>
          <a:xfrm>
            <a:off x="548150" y="4852596"/>
            <a:ext cx="4310907" cy="103485"/>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r>
              <a:rPr lang="en-US"/>
              <a:t>School of Pharmacy Town Hall</a:t>
            </a:r>
            <a:endParaRPr lang="en-US" dirty="0"/>
          </a:p>
        </p:txBody>
      </p:sp>
      <p:sp>
        <p:nvSpPr>
          <p:cNvPr id="12" name="Slide Number Placeholder 6"/>
          <p:cNvSpPr>
            <a:spLocks noGrp="1"/>
          </p:cNvSpPr>
          <p:nvPr>
            <p:ph type="sldNum" sz="quarter" idx="4"/>
          </p:nvPr>
        </p:nvSpPr>
        <p:spPr>
          <a:xfrm>
            <a:off x="272105" y="4840128"/>
            <a:ext cx="246061" cy="116425"/>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fld id="{7BCC8D0D-EAEC-449D-9161-023DFF90F2E2}" type="slidenum">
              <a:rPr lang="en-US" smtClean="0"/>
              <a:pPr/>
              <a:t>‹#›</a:t>
            </a:fld>
            <a:endParaRPr lang="en-US" dirty="0"/>
          </a:p>
        </p:txBody>
      </p:sp>
      <p:cxnSp>
        <p:nvCxnSpPr>
          <p:cNvPr id="36" name="Straight Connector 35"/>
          <p:cNvCxnSpPr/>
          <p:nvPr/>
        </p:nvCxnSpPr>
        <p:spPr>
          <a:xfrm>
            <a:off x="365125" y="4687560"/>
            <a:ext cx="8413750" cy="0"/>
          </a:xfrm>
          <a:prstGeom prst="line">
            <a:avLst/>
          </a:prstGeom>
          <a:noFill/>
          <a:ln w="3175" cap="flat">
            <a:solidFill>
              <a:srgbClr val="052049"/>
            </a:solidFill>
            <a:prstDash val="solid"/>
            <a:miter lim="800000"/>
            <a:headEnd/>
            <a:tailEnd/>
          </a:ln>
          <a:extLst>
            <a:ext uri="{909E8E84-426E-40DD-AFC4-6F175D3DCCD1}">
              <a14:hiddenFill xmlns:a14="http://schemas.microsoft.com/office/drawing/2010/main">
                <a:noFill/>
              </a14:hiddenFill>
            </a:ext>
          </a:extLst>
        </p:spPr>
      </p:cxnSp>
      <p:cxnSp>
        <p:nvCxnSpPr>
          <p:cNvPr id="9" name="Straight Connector 8"/>
          <p:cNvCxnSpPr/>
          <p:nvPr userDrawn="1"/>
        </p:nvCxnSpPr>
        <p:spPr>
          <a:xfrm>
            <a:off x="277813" y="4687560"/>
            <a:ext cx="8595360" cy="0"/>
          </a:xfrm>
          <a:prstGeom prst="line">
            <a:avLst/>
          </a:prstGeom>
          <a:noFill/>
          <a:ln w="3175" cap="flat">
            <a:solidFill>
              <a:schemeClr val="tx1"/>
            </a:solidFill>
            <a:prstDash val="solid"/>
            <a:miter lim="800000"/>
            <a:headEnd/>
            <a:tailEnd/>
          </a:ln>
          <a:extLst>
            <a:ext uri="{909E8E84-426E-40DD-AFC4-6F175D3DCCD1}">
              <a14:hiddenFill xmlns:a14="http://schemas.microsoft.com/office/drawing/2010/main">
                <a:noFill/>
              </a14:hiddenFill>
            </a:ext>
          </a:extLst>
        </p:spPr>
      </p:cxnSp>
      <p:sp>
        <p:nvSpPr>
          <p:cNvPr id="18" name="Text Placeholder 3"/>
          <p:cNvSpPr>
            <a:spLocks noGrp="1"/>
          </p:cNvSpPr>
          <p:nvPr>
            <p:ph type="body" idx="1"/>
          </p:nvPr>
        </p:nvSpPr>
        <p:spPr>
          <a:xfrm>
            <a:off x="459683" y="1401416"/>
            <a:ext cx="8137665" cy="2932045"/>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pic>
        <p:nvPicPr>
          <p:cNvPr id="10" name="Picture 9">
            <a:extLst>
              <a:ext uri="{FF2B5EF4-FFF2-40B4-BE49-F238E27FC236}">
                <a16:creationId xmlns:a16="http://schemas.microsoft.com/office/drawing/2014/main" id="{0E70C9C3-4427-2D47-885B-568EDC6DCA26}"/>
              </a:ext>
            </a:extLst>
          </p:cNvPr>
          <p:cNvPicPr>
            <a:picLocks noChangeAspect="1"/>
          </p:cNvPicPr>
          <p:nvPr userDrawn="1"/>
        </p:nvPicPr>
        <p:blipFill>
          <a:blip r:embed="rId26"/>
          <a:stretch>
            <a:fillRect/>
          </a:stretch>
        </p:blipFill>
        <p:spPr>
          <a:xfrm>
            <a:off x="8394700" y="4803775"/>
            <a:ext cx="476250" cy="228865"/>
          </a:xfrm>
          <a:prstGeom prst="rect">
            <a:avLst/>
          </a:prstGeom>
        </p:spPr>
      </p:pic>
      <p:pic>
        <p:nvPicPr>
          <p:cNvPr id="4" name="Picture 3">
            <a:extLst>
              <a:ext uri="{FF2B5EF4-FFF2-40B4-BE49-F238E27FC236}">
                <a16:creationId xmlns:a16="http://schemas.microsoft.com/office/drawing/2014/main" id="{D0841D8E-1791-574F-8974-9C7B01B02254}"/>
              </a:ext>
            </a:extLst>
          </p:cNvPr>
          <p:cNvPicPr>
            <a:picLocks noChangeAspect="1"/>
          </p:cNvPicPr>
          <p:nvPr userDrawn="1"/>
        </p:nvPicPr>
        <p:blipFill>
          <a:blip r:embed="rId27"/>
          <a:stretch>
            <a:fillRect/>
          </a:stretch>
        </p:blipFill>
        <p:spPr>
          <a:xfrm>
            <a:off x="8391525" y="-3175"/>
            <a:ext cx="482600" cy="1219200"/>
          </a:xfrm>
          <a:prstGeom prst="rect">
            <a:avLst/>
          </a:prstGeom>
        </p:spPr>
      </p:pic>
    </p:spTree>
    <p:extLst>
      <p:ext uri="{BB962C8B-B14F-4D97-AF65-F5344CB8AC3E}">
        <p14:creationId xmlns:p14="http://schemas.microsoft.com/office/powerpoint/2010/main" val="1239549721"/>
      </p:ext>
    </p:extLst>
  </p:cSld>
  <p:clrMap bg1="lt1" tx1="dk1" bg2="lt2" tx2="dk2" accent1="accent1" accent2="accent2" accent3="accent3" accent4="accent4" accent5="accent5" accent6="accent6" hlink="hlink" folHlink="folHlink"/>
  <p:sldLayoutIdLst>
    <p:sldLayoutId id="2147483955" r:id="rId1"/>
    <p:sldLayoutId id="2147484037" r:id="rId2"/>
    <p:sldLayoutId id="2147483972" r:id="rId3"/>
    <p:sldLayoutId id="2147483975" r:id="rId4"/>
    <p:sldLayoutId id="2147483976" r:id="rId5"/>
    <p:sldLayoutId id="2147484001" r:id="rId6"/>
    <p:sldLayoutId id="2147483944" r:id="rId7"/>
    <p:sldLayoutId id="2147483951" r:id="rId8"/>
    <p:sldLayoutId id="2147483953" r:id="rId9"/>
    <p:sldLayoutId id="2147484000" r:id="rId10"/>
    <p:sldLayoutId id="2147483950" r:id="rId11"/>
    <p:sldLayoutId id="2147483960" r:id="rId12"/>
    <p:sldLayoutId id="2147483961" r:id="rId13"/>
    <p:sldLayoutId id="2147483966" r:id="rId14"/>
    <p:sldLayoutId id="2147483967" r:id="rId15"/>
    <p:sldLayoutId id="2147483968" r:id="rId16"/>
    <p:sldLayoutId id="2147483969" r:id="rId17"/>
    <p:sldLayoutId id="2147483970" r:id="rId18"/>
    <p:sldLayoutId id="2147483971" r:id="rId19"/>
    <p:sldLayoutId id="2147483954" r:id="rId20"/>
    <p:sldLayoutId id="2147483959" r:id="rId21"/>
    <p:sldLayoutId id="2147484002" r:id="rId22"/>
    <p:sldLayoutId id="2147484003" r:id="rId23"/>
    <p:sldLayoutId id="2147484004" r:id="rId24"/>
  </p:sldLayoutIdLst>
  <p:transition>
    <p:fade/>
  </p:transition>
  <p:hf hdr="0" dt="0"/>
  <p:txStyles>
    <p:titleStyle>
      <a:lvl1pPr algn="l" defTabSz="914400" rtl="0" eaLnBrk="1" latinLnBrk="0" hangingPunct="1">
        <a:lnSpc>
          <a:spcPct val="85000"/>
        </a:lnSpc>
        <a:spcBef>
          <a:spcPct val="0"/>
        </a:spcBef>
        <a:buNone/>
        <a:defRPr lang="en-US" sz="2800" b="0" kern="1200" cap="none" spc="0" baseline="0" dirty="0" smtClean="0">
          <a:solidFill>
            <a:schemeClr val="tx1"/>
          </a:solidFill>
          <a:latin typeface="+mj-lt"/>
          <a:ea typeface="+mj-ea"/>
          <a:cs typeface="Arial" pitchFamily="34" charset="0"/>
        </a:defRPr>
      </a:lvl1pPr>
    </p:titleStyle>
    <p:bodyStyle>
      <a:lvl1pPr marL="295275" indent="-295275" algn="l" defTabSz="640080" rtl="0" eaLnBrk="1" latinLnBrk="0" hangingPunct="1">
        <a:lnSpc>
          <a:spcPct val="100000"/>
        </a:lnSpc>
        <a:spcBef>
          <a:spcPts val="0"/>
        </a:spcBef>
        <a:spcAft>
          <a:spcPts val="600"/>
        </a:spcAft>
        <a:buClr>
          <a:schemeClr val="accent1"/>
        </a:buClr>
        <a:buSzPct val="80000"/>
        <a:buFont typeface="Wingdings" charset="2"/>
        <a:buChar char="§"/>
        <a:tabLst/>
        <a:defRPr lang="en-US" sz="2200" b="0" kern="1200" dirty="0" smtClean="0">
          <a:solidFill>
            <a:schemeClr val="tx1"/>
          </a:solidFill>
          <a:latin typeface="+mn-lt"/>
          <a:ea typeface="+mn-ea"/>
          <a:cs typeface="+mn-cs"/>
        </a:defRPr>
      </a:lvl1pPr>
      <a:lvl2pPr marL="579438" indent="-284163" algn="l" defTabSz="640080" rtl="0" eaLnBrk="1" latinLnBrk="0" hangingPunct="1">
        <a:lnSpc>
          <a:spcPct val="100000"/>
        </a:lnSpc>
        <a:spcBef>
          <a:spcPts val="0"/>
        </a:spcBef>
        <a:spcAft>
          <a:spcPts val="600"/>
        </a:spcAft>
        <a:buClr>
          <a:schemeClr val="accent5">
            <a:lumMod val="50000"/>
          </a:schemeClr>
        </a:buClr>
        <a:buSzPct val="100000"/>
        <a:buFont typeface=".AppleSystemUIFont" charset="0"/>
        <a:buChar char="-"/>
        <a:tabLst/>
        <a:defRPr lang="en-US" sz="2000" b="0" kern="1200" dirty="0" smtClean="0">
          <a:solidFill>
            <a:schemeClr val="tx1"/>
          </a:solidFill>
          <a:latin typeface="+mn-lt"/>
          <a:ea typeface="+mn-ea"/>
          <a:cs typeface="+mn-cs"/>
        </a:defRPr>
      </a:lvl2pPr>
      <a:lvl3pPr marL="806450" indent="-227013" algn="l" defTabSz="640080" rtl="0" eaLnBrk="1" latinLnBrk="0" hangingPunct="1">
        <a:lnSpc>
          <a:spcPct val="100000"/>
        </a:lnSpc>
        <a:spcBef>
          <a:spcPts val="0"/>
        </a:spcBef>
        <a:spcAft>
          <a:spcPts val="600"/>
        </a:spcAft>
        <a:buClr>
          <a:schemeClr val="accent1"/>
        </a:buClr>
        <a:buSzPct val="80000"/>
        <a:buFont typeface="Wingdings" charset="2"/>
        <a:buChar char="§"/>
        <a:tabLst/>
        <a:defRPr lang="en-US" sz="1800" b="0" kern="1200" dirty="0" smtClean="0">
          <a:solidFill>
            <a:schemeClr val="tx1"/>
          </a:solidFill>
          <a:latin typeface="+mn-lt"/>
          <a:ea typeface="+mn-ea"/>
          <a:cs typeface="+mn-cs"/>
        </a:defRPr>
      </a:lvl3pPr>
      <a:lvl4pPr marL="1028700" indent="-222250" algn="l" defTabSz="640080" rtl="0" eaLnBrk="1" latinLnBrk="0" hangingPunct="1">
        <a:lnSpc>
          <a:spcPct val="100000"/>
        </a:lnSpc>
        <a:spcBef>
          <a:spcPts val="0"/>
        </a:spcBef>
        <a:spcAft>
          <a:spcPts val="600"/>
        </a:spcAft>
        <a:buClr>
          <a:schemeClr val="accent5">
            <a:lumMod val="50000"/>
          </a:schemeClr>
        </a:buClr>
        <a:buSzPct val="100000"/>
        <a:buFont typeface=".AppleSystemUIFont" charset="0"/>
        <a:buChar char="-"/>
        <a:tabLst/>
        <a:defRPr lang="en-US" sz="1600" b="0" kern="1200" dirty="0" smtClean="0">
          <a:solidFill>
            <a:schemeClr val="tx1"/>
          </a:solidFill>
          <a:latin typeface="+mn-lt"/>
          <a:ea typeface="+mn-ea"/>
          <a:cs typeface="+mn-cs"/>
        </a:defRPr>
      </a:lvl4pPr>
      <a:lvl5pPr marL="1312863" indent="-227013" algn="l" defTabSz="640080" rtl="0" eaLnBrk="1" latinLnBrk="0" hangingPunct="1">
        <a:lnSpc>
          <a:spcPct val="200000"/>
        </a:lnSpc>
        <a:spcBef>
          <a:spcPts val="0"/>
        </a:spcBef>
        <a:buClr>
          <a:srgbClr val="18A3AC"/>
        </a:buClr>
        <a:buSzPct val="80000"/>
        <a:buFont typeface="Wingdings" charset="2"/>
        <a:buChar char="§"/>
        <a:defRPr lang="en-US" sz="2000" b="0" kern="1200" dirty="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5286" userDrawn="1">
          <p15:clr>
            <a:srgbClr val="F26B43"/>
          </p15:clr>
        </p15:guide>
        <p15:guide id="3" pos="5586"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3585" y="318750"/>
            <a:ext cx="8173580" cy="458587"/>
          </a:xfrm>
          <a:prstGeom prst="rect">
            <a:avLst/>
          </a:prstGeom>
        </p:spPr>
        <p:txBody>
          <a:bodyPr vert="horz" wrap="square" lIns="91440" tIns="45720" rIns="91440" bIns="45720" rtlCol="0" anchor="b" anchorCtr="0">
            <a:normAutofit/>
          </a:bodyPr>
          <a:lstStyle/>
          <a:p>
            <a:r>
              <a:rPr lang="en-US" dirty="0"/>
              <a:t>Slide Title Here</a:t>
            </a:r>
          </a:p>
        </p:txBody>
      </p:sp>
      <p:sp>
        <p:nvSpPr>
          <p:cNvPr id="11" name="Footer Placeholder 5"/>
          <p:cNvSpPr>
            <a:spLocks noGrp="1"/>
          </p:cNvSpPr>
          <p:nvPr>
            <p:ph type="ftr" sz="quarter" idx="3"/>
          </p:nvPr>
        </p:nvSpPr>
        <p:spPr>
          <a:xfrm>
            <a:off x="548150" y="4852596"/>
            <a:ext cx="4310907" cy="103485"/>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r>
              <a:rPr lang="en-US"/>
              <a:t>School of Pharmacy Town Hall</a:t>
            </a:r>
            <a:endParaRPr lang="en-US" dirty="0"/>
          </a:p>
        </p:txBody>
      </p:sp>
      <p:sp>
        <p:nvSpPr>
          <p:cNvPr id="12" name="Slide Number Placeholder 6"/>
          <p:cNvSpPr>
            <a:spLocks noGrp="1"/>
          </p:cNvSpPr>
          <p:nvPr>
            <p:ph type="sldNum" sz="quarter" idx="4"/>
          </p:nvPr>
        </p:nvSpPr>
        <p:spPr>
          <a:xfrm>
            <a:off x="272105" y="4840128"/>
            <a:ext cx="246061" cy="116425"/>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fld id="{7BCC8D0D-EAEC-449D-9161-023DFF90F2E2}" type="slidenum">
              <a:rPr lang="en-US" smtClean="0"/>
              <a:pPr/>
              <a:t>‹#›</a:t>
            </a:fld>
            <a:endParaRPr lang="en-US" dirty="0"/>
          </a:p>
        </p:txBody>
      </p:sp>
      <p:sp>
        <p:nvSpPr>
          <p:cNvPr id="18" name="Text Placeholder 3"/>
          <p:cNvSpPr>
            <a:spLocks noGrp="1"/>
          </p:cNvSpPr>
          <p:nvPr>
            <p:ph type="body" idx="1"/>
          </p:nvPr>
        </p:nvSpPr>
        <p:spPr>
          <a:xfrm>
            <a:off x="459683" y="1401416"/>
            <a:ext cx="8137665" cy="2932045"/>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648277675"/>
      </p:ext>
    </p:extLst>
  </p:cSld>
  <p:clrMap bg1="lt1" tx1="dk1" bg2="lt2" tx2="dk2" accent1="accent1" accent2="accent2" accent3="accent3" accent4="accent4" accent5="accent5" accent6="accent6" hlink="hlink" folHlink="folHlink"/>
  <p:sldLayoutIdLst>
    <p:sldLayoutId id="2147484036" r:id="rId1"/>
  </p:sldLayoutIdLst>
  <p:transition>
    <p:fade/>
  </p:transition>
  <p:hf hdr="0" dt="0"/>
  <p:txStyles>
    <p:titleStyle>
      <a:lvl1pPr algn="l" defTabSz="914400" rtl="0" eaLnBrk="1" latinLnBrk="0" hangingPunct="1">
        <a:lnSpc>
          <a:spcPct val="85000"/>
        </a:lnSpc>
        <a:spcBef>
          <a:spcPct val="0"/>
        </a:spcBef>
        <a:buNone/>
        <a:defRPr lang="en-US" sz="2800" b="0" kern="1200" cap="none" spc="0" baseline="0" dirty="0" smtClean="0">
          <a:solidFill>
            <a:schemeClr val="tx1"/>
          </a:solidFill>
          <a:latin typeface="+mj-lt"/>
          <a:ea typeface="+mj-ea"/>
          <a:cs typeface="Arial" pitchFamily="34" charset="0"/>
        </a:defRPr>
      </a:lvl1pPr>
    </p:titleStyle>
    <p:bodyStyle>
      <a:lvl1pPr marL="295275" indent="-295275" algn="l" defTabSz="640080" rtl="0" eaLnBrk="1" latinLnBrk="0" hangingPunct="1">
        <a:lnSpc>
          <a:spcPct val="100000"/>
        </a:lnSpc>
        <a:spcBef>
          <a:spcPts val="0"/>
        </a:spcBef>
        <a:spcAft>
          <a:spcPts val="600"/>
        </a:spcAft>
        <a:buClr>
          <a:schemeClr val="accent1"/>
        </a:buClr>
        <a:buSzPct val="80000"/>
        <a:buFont typeface="Wingdings" charset="2"/>
        <a:buChar char="§"/>
        <a:tabLst/>
        <a:defRPr lang="en-US" sz="2200" b="0" kern="1200" dirty="0" smtClean="0">
          <a:solidFill>
            <a:schemeClr val="tx1"/>
          </a:solidFill>
          <a:latin typeface="+mn-lt"/>
          <a:ea typeface="+mn-ea"/>
          <a:cs typeface="+mn-cs"/>
        </a:defRPr>
      </a:lvl1pPr>
      <a:lvl2pPr marL="579438" indent="-284163" algn="l" defTabSz="640080" rtl="0" eaLnBrk="1" latinLnBrk="0" hangingPunct="1">
        <a:lnSpc>
          <a:spcPct val="100000"/>
        </a:lnSpc>
        <a:spcBef>
          <a:spcPts val="0"/>
        </a:spcBef>
        <a:spcAft>
          <a:spcPts val="600"/>
        </a:spcAft>
        <a:buClr>
          <a:schemeClr val="accent5">
            <a:lumMod val="50000"/>
          </a:schemeClr>
        </a:buClr>
        <a:buSzPct val="100000"/>
        <a:buFont typeface=".AppleSystemUIFont" charset="0"/>
        <a:buChar char="-"/>
        <a:tabLst/>
        <a:defRPr lang="en-US" sz="2000" b="0" kern="1200" dirty="0" smtClean="0">
          <a:solidFill>
            <a:schemeClr val="tx1"/>
          </a:solidFill>
          <a:latin typeface="+mn-lt"/>
          <a:ea typeface="+mn-ea"/>
          <a:cs typeface="+mn-cs"/>
        </a:defRPr>
      </a:lvl2pPr>
      <a:lvl3pPr marL="806450" indent="-227013" algn="l" defTabSz="640080" rtl="0" eaLnBrk="1" latinLnBrk="0" hangingPunct="1">
        <a:lnSpc>
          <a:spcPct val="100000"/>
        </a:lnSpc>
        <a:spcBef>
          <a:spcPts val="0"/>
        </a:spcBef>
        <a:spcAft>
          <a:spcPts val="600"/>
        </a:spcAft>
        <a:buClr>
          <a:schemeClr val="accent1"/>
        </a:buClr>
        <a:buSzPct val="80000"/>
        <a:buFont typeface="Wingdings" charset="2"/>
        <a:buChar char="§"/>
        <a:tabLst/>
        <a:defRPr lang="en-US" sz="1800" b="0" kern="1200" dirty="0" smtClean="0">
          <a:solidFill>
            <a:schemeClr val="tx1"/>
          </a:solidFill>
          <a:latin typeface="+mn-lt"/>
          <a:ea typeface="+mn-ea"/>
          <a:cs typeface="+mn-cs"/>
        </a:defRPr>
      </a:lvl3pPr>
      <a:lvl4pPr marL="1028700" indent="-222250" algn="l" defTabSz="640080" rtl="0" eaLnBrk="1" latinLnBrk="0" hangingPunct="1">
        <a:lnSpc>
          <a:spcPct val="100000"/>
        </a:lnSpc>
        <a:spcBef>
          <a:spcPts val="0"/>
        </a:spcBef>
        <a:spcAft>
          <a:spcPts val="600"/>
        </a:spcAft>
        <a:buClr>
          <a:schemeClr val="accent5">
            <a:lumMod val="50000"/>
          </a:schemeClr>
        </a:buClr>
        <a:buSzPct val="100000"/>
        <a:buFont typeface=".AppleSystemUIFont" charset="0"/>
        <a:buChar char="-"/>
        <a:tabLst/>
        <a:defRPr lang="en-US" sz="1600" b="0" kern="1200" dirty="0" smtClean="0">
          <a:solidFill>
            <a:schemeClr val="tx1"/>
          </a:solidFill>
          <a:latin typeface="+mn-lt"/>
          <a:ea typeface="+mn-ea"/>
          <a:cs typeface="+mn-cs"/>
        </a:defRPr>
      </a:lvl4pPr>
      <a:lvl5pPr marL="1312863" indent="-227013" algn="l" defTabSz="640080" rtl="0" eaLnBrk="1" latinLnBrk="0" hangingPunct="1">
        <a:lnSpc>
          <a:spcPct val="200000"/>
        </a:lnSpc>
        <a:spcBef>
          <a:spcPts val="0"/>
        </a:spcBef>
        <a:buClr>
          <a:srgbClr val="18A3AC"/>
        </a:buClr>
        <a:buSzPct val="80000"/>
        <a:buFont typeface="Wingdings" charset="2"/>
        <a:buChar char="§"/>
        <a:defRPr lang="en-US" sz="2000" b="0" kern="1200" dirty="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E2954E3-D1F5-ED44-AFDA-512FBA02A95A}"/>
              </a:ext>
            </a:extLst>
          </p:cNvPr>
          <p:cNvSpPr>
            <a:spLocks noGrp="1"/>
          </p:cNvSpPr>
          <p:nvPr>
            <p:ph type="title"/>
          </p:nvPr>
        </p:nvSpPr>
        <p:spPr>
          <a:xfrm>
            <a:off x="784273" y="1127896"/>
            <a:ext cx="5237908" cy="1300979"/>
          </a:xfrm>
        </p:spPr>
        <p:txBody>
          <a:bodyPr/>
          <a:lstStyle/>
          <a:p>
            <a:r>
              <a:rPr lang="en-US" sz="3200" dirty="0"/>
              <a:t>School of Pharmacy Town Hall</a:t>
            </a:r>
            <a:endParaRPr lang="en-US" sz="2800" dirty="0"/>
          </a:p>
        </p:txBody>
      </p:sp>
      <p:sp>
        <p:nvSpPr>
          <p:cNvPr id="9" name="Text Placeholder 8">
            <a:extLst>
              <a:ext uri="{FF2B5EF4-FFF2-40B4-BE49-F238E27FC236}">
                <a16:creationId xmlns:a16="http://schemas.microsoft.com/office/drawing/2014/main" id="{E14E6A66-0FAE-D346-9194-A8C949B5E56C}"/>
              </a:ext>
            </a:extLst>
          </p:cNvPr>
          <p:cNvSpPr>
            <a:spLocks noGrp="1"/>
          </p:cNvSpPr>
          <p:nvPr>
            <p:ph type="body" sz="quarter" idx="15"/>
          </p:nvPr>
        </p:nvSpPr>
        <p:spPr>
          <a:xfrm>
            <a:off x="787889" y="2525999"/>
            <a:ext cx="5084273" cy="990015"/>
          </a:xfrm>
        </p:spPr>
        <p:txBody>
          <a:bodyPr/>
          <a:lstStyle/>
          <a:p>
            <a:r>
              <a:rPr lang="en-US" dirty="0"/>
              <a:t>July 29, 2021</a:t>
            </a:r>
          </a:p>
          <a:p>
            <a:r>
              <a:rPr lang="en-US" dirty="0"/>
              <a:t>via Zoom Webinar</a:t>
            </a:r>
          </a:p>
        </p:txBody>
      </p:sp>
    </p:spTree>
    <p:extLst>
      <p:ext uri="{BB962C8B-B14F-4D97-AF65-F5344CB8AC3E}">
        <p14:creationId xmlns:p14="http://schemas.microsoft.com/office/powerpoint/2010/main" val="697378402"/>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2"/>
          </p:nvPr>
        </p:nvSpPr>
        <p:spPr/>
        <p:txBody>
          <a:bodyPr/>
          <a:lstStyle/>
          <a:p>
            <a:r>
              <a:rPr lang="en-US"/>
              <a:t>School of Pharmacy Town Hall</a:t>
            </a:r>
            <a:endParaRPr lang="en-US" dirty="0"/>
          </a:p>
        </p:txBody>
      </p:sp>
      <p:sp>
        <p:nvSpPr>
          <p:cNvPr id="3" name="Slide Number Placeholder 2"/>
          <p:cNvSpPr>
            <a:spLocks noGrp="1"/>
          </p:cNvSpPr>
          <p:nvPr>
            <p:ph type="sldNum" sz="quarter" idx="13"/>
          </p:nvPr>
        </p:nvSpPr>
        <p:spPr/>
        <p:txBody>
          <a:bodyPr/>
          <a:lstStyle/>
          <a:p>
            <a:fld id="{7BCC8D0D-EAEC-449D-9161-023DFF90F2E2}" type="slidenum">
              <a:rPr lang="en-US" smtClean="0"/>
              <a:pPr/>
              <a:t>10</a:t>
            </a:fld>
            <a:endParaRPr lang="en-US" dirty="0"/>
          </a:p>
        </p:txBody>
      </p:sp>
      <p:sp>
        <p:nvSpPr>
          <p:cNvPr id="4" name="Title 3"/>
          <p:cNvSpPr>
            <a:spLocks noGrp="1"/>
          </p:cNvSpPr>
          <p:nvPr>
            <p:ph type="title"/>
          </p:nvPr>
        </p:nvSpPr>
        <p:spPr>
          <a:xfrm>
            <a:off x="272105" y="305794"/>
            <a:ext cx="8173580" cy="458587"/>
          </a:xfrm>
        </p:spPr>
        <p:txBody>
          <a:bodyPr/>
          <a:lstStyle/>
          <a:p>
            <a:pPr algn="ctr"/>
            <a:r>
              <a:rPr lang="en-US" sz="2800" dirty="0"/>
              <a:t>Verbatim Responses – Examples, continued</a:t>
            </a:r>
          </a:p>
        </p:txBody>
      </p:sp>
      <p:sp>
        <p:nvSpPr>
          <p:cNvPr id="6" name="Content Placeholder 5"/>
          <p:cNvSpPr>
            <a:spLocks noGrp="1"/>
          </p:cNvSpPr>
          <p:nvPr>
            <p:ph idx="1"/>
          </p:nvPr>
        </p:nvSpPr>
        <p:spPr>
          <a:xfrm>
            <a:off x="272105" y="712693"/>
            <a:ext cx="8311188" cy="3613667"/>
          </a:xfrm>
        </p:spPr>
        <p:txBody>
          <a:bodyPr/>
          <a:lstStyle/>
          <a:p>
            <a:pPr marL="284163" lvl="1" indent="0">
              <a:spcAft>
                <a:spcPts val="0"/>
              </a:spcAft>
              <a:buNone/>
            </a:pPr>
            <a:endParaRPr lang="en-US" sz="1800" dirty="0">
              <a:solidFill>
                <a:schemeClr val="accent5">
                  <a:lumMod val="10000"/>
                </a:schemeClr>
              </a:solidFill>
              <a:latin typeface="Arial" panose="020B0604020202020204" pitchFamily="34" charset="0"/>
              <a:cs typeface="Arial" panose="020B0604020202020204" pitchFamily="34" charset="0"/>
            </a:endParaRPr>
          </a:p>
          <a:p>
            <a:pPr marL="284163" lvl="1" indent="0">
              <a:spcAft>
                <a:spcPts val="0"/>
              </a:spcAft>
              <a:buNone/>
            </a:pPr>
            <a:r>
              <a:rPr lang="en-US" sz="1800" dirty="0">
                <a:solidFill>
                  <a:schemeClr val="accent5">
                    <a:lumMod val="10000"/>
                  </a:schemeClr>
                </a:solidFill>
                <a:cs typeface="Arial" panose="020B0604020202020204" pitchFamily="34" charset="0"/>
              </a:rPr>
              <a:t>“My manager does not care about [their] employees and has zero empathy ([Person Entity] at [Organization Entity] division [Organization Entity] at [Organization Entity]). I think [they] should be evaluated and have to answer to someone. [They] made us come into work for past year during COVID when we all could have done our job remotely…”</a:t>
            </a:r>
          </a:p>
          <a:p>
            <a:pPr marL="284163" lvl="1" indent="0">
              <a:buNone/>
            </a:pPr>
            <a:endParaRPr lang="en-US" sz="1800" dirty="0">
              <a:solidFill>
                <a:srgbClr val="000000"/>
              </a:solidFill>
              <a:cs typeface="Arial" panose="020B0604020202020204" pitchFamily="34" charset="0"/>
            </a:endParaRPr>
          </a:p>
          <a:p>
            <a:pPr marL="284163" lvl="1" indent="0">
              <a:buNone/>
            </a:pPr>
            <a:r>
              <a:rPr lang="en-US" sz="1800" dirty="0">
                <a:solidFill>
                  <a:schemeClr val="accent5">
                    <a:lumMod val="10000"/>
                  </a:schemeClr>
                </a:solidFill>
                <a:latin typeface="Arial" panose="020B0604020202020204" pitchFamily="34" charset="0"/>
                <a:cs typeface="Arial" panose="020B0604020202020204" pitchFamily="34" charset="0"/>
              </a:rPr>
              <a:t>“The university needs to fund staff adequately.  There has never been a time during my career at UCSF when my co-workers and I weren't, on balance, doing more than our jobs paid us to do, and it is now clear to me that this is a deliberate strategy to allow the University to fund other priorities at the expense of staff welfare.”</a:t>
            </a:r>
          </a:p>
          <a:p>
            <a:pPr marL="284163" lvl="1" indent="0">
              <a:buNone/>
            </a:pPr>
            <a:endParaRPr lang="en-US" sz="1800" strike="sngStrike" dirty="0">
              <a:solidFill>
                <a:schemeClr val="accent5">
                  <a:lumMod val="10000"/>
                </a:schemeClr>
              </a:solidFill>
              <a:cs typeface="Arial" panose="020B0604020202020204" pitchFamily="34" charset="0"/>
            </a:endParaRPr>
          </a:p>
          <a:p>
            <a:pPr marL="0" indent="0">
              <a:spcAft>
                <a:spcPts val="0"/>
              </a:spcAft>
              <a:buNone/>
            </a:pPr>
            <a:endParaRPr lang="en-US" sz="1500" dirty="0">
              <a:solidFill>
                <a:schemeClr val="accent5">
                  <a:lumMod val="10000"/>
                </a:schemeClr>
              </a:solidFill>
              <a:latin typeface="Arial" panose="020B0604020202020204" pitchFamily="34" charset="0"/>
              <a:cs typeface="Arial" panose="020B0604020202020204" pitchFamily="34" charset="0"/>
            </a:endParaRPr>
          </a:p>
          <a:p>
            <a:pPr marL="0" indent="0">
              <a:spcAft>
                <a:spcPts val="0"/>
              </a:spcAft>
              <a:buNone/>
            </a:pPr>
            <a:endParaRPr lang="en-US" sz="1500" dirty="0">
              <a:solidFill>
                <a:schemeClr val="accent5">
                  <a:lumMod val="1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48236326"/>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2"/>
          </p:nvPr>
        </p:nvSpPr>
        <p:spPr/>
        <p:txBody>
          <a:bodyPr/>
          <a:lstStyle/>
          <a:p>
            <a:r>
              <a:rPr lang="en-US"/>
              <a:t>School of Pharmacy Town Hall</a:t>
            </a:r>
            <a:endParaRPr lang="en-US" dirty="0"/>
          </a:p>
        </p:txBody>
      </p:sp>
      <p:sp>
        <p:nvSpPr>
          <p:cNvPr id="3" name="Slide Number Placeholder 2"/>
          <p:cNvSpPr>
            <a:spLocks noGrp="1"/>
          </p:cNvSpPr>
          <p:nvPr>
            <p:ph type="sldNum" sz="quarter" idx="13"/>
          </p:nvPr>
        </p:nvSpPr>
        <p:spPr/>
        <p:txBody>
          <a:bodyPr/>
          <a:lstStyle/>
          <a:p>
            <a:fld id="{7BCC8D0D-EAEC-449D-9161-023DFF90F2E2}" type="slidenum">
              <a:rPr lang="en-US" smtClean="0"/>
              <a:pPr/>
              <a:t>11</a:t>
            </a:fld>
            <a:endParaRPr lang="en-US" dirty="0"/>
          </a:p>
        </p:txBody>
      </p:sp>
      <p:sp>
        <p:nvSpPr>
          <p:cNvPr id="4" name="Title 3"/>
          <p:cNvSpPr>
            <a:spLocks noGrp="1"/>
          </p:cNvSpPr>
          <p:nvPr>
            <p:ph type="title"/>
          </p:nvPr>
        </p:nvSpPr>
        <p:spPr>
          <a:xfrm>
            <a:off x="272105" y="186947"/>
            <a:ext cx="8173580" cy="458587"/>
          </a:xfrm>
        </p:spPr>
        <p:txBody>
          <a:bodyPr/>
          <a:lstStyle/>
          <a:p>
            <a:pPr algn="ctr"/>
            <a:r>
              <a:rPr lang="en-US" sz="2800" dirty="0"/>
              <a:t>Verbatim Responses – Examples, continued</a:t>
            </a:r>
          </a:p>
        </p:txBody>
      </p:sp>
      <p:sp>
        <p:nvSpPr>
          <p:cNvPr id="6" name="Content Placeholder 5"/>
          <p:cNvSpPr>
            <a:spLocks noGrp="1"/>
          </p:cNvSpPr>
          <p:nvPr>
            <p:ph idx="1"/>
          </p:nvPr>
        </p:nvSpPr>
        <p:spPr>
          <a:xfrm>
            <a:off x="395135" y="786149"/>
            <a:ext cx="8069243" cy="3900896"/>
          </a:xfrm>
        </p:spPr>
        <p:txBody>
          <a:bodyPr/>
          <a:lstStyle/>
          <a:p>
            <a:pPr marL="284163" lvl="1" indent="0">
              <a:spcAft>
                <a:spcPts val="0"/>
              </a:spcAft>
              <a:buNone/>
            </a:pPr>
            <a:r>
              <a:rPr lang="en-US" sz="1700" dirty="0">
                <a:solidFill>
                  <a:schemeClr val="accent5">
                    <a:lumMod val="10000"/>
                  </a:schemeClr>
                </a:solidFill>
                <a:latin typeface="Arial" panose="020B0604020202020204" pitchFamily="34" charset="0"/>
                <a:cs typeface="Arial" panose="020B0604020202020204" pitchFamily="34" charset="0"/>
              </a:rPr>
              <a:t>“Commit FINANCIALLY to dismantling systems of oppression and racism. Commit to supporting URM students, staff, faculty postdocs, and leadership by hiring qualified Diversity Officers in every department, in every school on campus. Commit to outreach and set up new recruitment pipelines for K-12, college students, graduate students, postdocs, faculty, staff, and leadership for individuals from underrepresented backgrounds. It's ridiculous these aren't in place. It's ridiculous the amount of performative allyship UCSF promotes and engages in, and then fails to truly make strides for change and making UCSF a more equitable, diverse, and inclusive organization.”</a:t>
            </a:r>
          </a:p>
          <a:p>
            <a:pPr marL="284163" lvl="1" indent="0">
              <a:spcAft>
                <a:spcPts val="0"/>
              </a:spcAft>
              <a:buNone/>
            </a:pPr>
            <a:endParaRPr lang="en-US" sz="1700" dirty="0">
              <a:solidFill>
                <a:schemeClr val="accent5">
                  <a:lumMod val="10000"/>
                </a:schemeClr>
              </a:solidFill>
              <a:latin typeface="Arial" panose="020B0604020202020204" pitchFamily="34" charset="0"/>
              <a:cs typeface="Arial" panose="020B0604020202020204" pitchFamily="34" charset="0"/>
            </a:endParaRPr>
          </a:p>
          <a:p>
            <a:pPr marL="284163" lvl="1" indent="0">
              <a:spcAft>
                <a:spcPts val="0"/>
              </a:spcAft>
              <a:buNone/>
            </a:pPr>
            <a:r>
              <a:rPr lang="en-US" sz="1700" dirty="0">
                <a:solidFill>
                  <a:schemeClr val="accent5">
                    <a:lumMod val="10000"/>
                  </a:schemeClr>
                </a:solidFill>
                <a:latin typeface="Arial" panose="020B0604020202020204" pitchFamily="34" charset="0"/>
                <a:cs typeface="Arial" panose="020B0604020202020204" pitchFamily="34" charset="0"/>
              </a:rPr>
              <a:t>“I see that the university as an institution is doing all it can to make this place a better place to work.  However, we do have mid-level managers who still have their unconscious biases intact and have refused to attend the university sponsored training.”</a:t>
            </a:r>
          </a:p>
          <a:p>
            <a:pPr marL="0" indent="0">
              <a:spcAft>
                <a:spcPts val="0"/>
              </a:spcAft>
              <a:buNone/>
            </a:pPr>
            <a:endParaRPr lang="en-US" sz="1600" dirty="0">
              <a:solidFill>
                <a:schemeClr val="accent5">
                  <a:lumMod val="10000"/>
                </a:schemeClr>
              </a:solidFill>
              <a:latin typeface="Arial" panose="020B0604020202020204" pitchFamily="34" charset="0"/>
              <a:cs typeface="Arial" panose="020B0604020202020204" pitchFamily="34" charset="0"/>
            </a:endParaRPr>
          </a:p>
          <a:p>
            <a:pPr marL="0" indent="0">
              <a:spcAft>
                <a:spcPts val="0"/>
              </a:spcAft>
              <a:buNone/>
            </a:pPr>
            <a:endParaRPr lang="en-US" sz="1500" dirty="0">
              <a:solidFill>
                <a:schemeClr val="accent5">
                  <a:lumMod val="10000"/>
                </a:schemeClr>
              </a:solidFill>
              <a:latin typeface="Arial" panose="020B0604020202020204" pitchFamily="34" charset="0"/>
              <a:cs typeface="Arial" panose="020B0604020202020204" pitchFamily="34" charset="0"/>
            </a:endParaRPr>
          </a:p>
          <a:p>
            <a:pPr marL="0" indent="0">
              <a:spcAft>
                <a:spcPts val="0"/>
              </a:spcAft>
              <a:buNone/>
            </a:pPr>
            <a:endParaRPr lang="en-US" sz="1500" dirty="0">
              <a:solidFill>
                <a:schemeClr val="accent5">
                  <a:lumMod val="10000"/>
                </a:schemeClr>
              </a:solidFill>
              <a:latin typeface="Arial" panose="020B0604020202020204" pitchFamily="34" charset="0"/>
              <a:cs typeface="Arial" panose="020B0604020202020204" pitchFamily="34" charset="0"/>
            </a:endParaRPr>
          </a:p>
          <a:p>
            <a:pPr marL="0" indent="0">
              <a:spcAft>
                <a:spcPts val="0"/>
              </a:spcAft>
              <a:buNone/>
            </a:pPr>
            <a:endParaRPr lang="en-US" sz="1500" dirty="0">
              <a:solidFill>
                <a:schemeClr val="accent5">
                  <a:lumMod val="10000"/>
                </a:schemeClr>
              </a:solidFill>
              <a:latin typeface="Arial" panose="020B0604020202020204" pitchFamily="34" charset="0"/>
              <a:cs typeface="Arial" panose="020B0604020202020204" pitchFamily="34" charset="0"/>
            </a:endParaRPr>
          </a:p>
          <a:p>
            <a:pPr marL="0" indent="0">
              <a:spcAft>
                <a:spcPts val="0"/>
              </a:spcAft>
              <a:buNone/>
            </a:pPr>
            <a:endParaRPr lang="en-US" sz="1500" dirty="0">
              <a:solidFill>
                <a:schemeClr val="accent5">
                  <a:lumMod val="10000"/>
                </a:schemeClr>
              </a:solidFill>
              <a:latin typeface="Arial" panose="020B0604020202020204" pitchFamily="34" charset="0"/>
              <a:cs typeface="Arial" panose="020B0604020202020204" pitchFamily="34" charset="0"/>
            </a:endParaRPr>
          </a:p>
          <a:p>
            <a:pPr marL="0" indent="0">
              <a:spcAft>
                <a:spcPts val="0"/>
              </a:spcAft>
              <a:buNone/>
            </a:pPr>
            <a:endParaRPr lang="en-US" sz="1500" dirty="0">
              <a:solidFill>
                <a:schemeClr val="accent5">
                  <a:lumMod val="1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8703530"/>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2"/>
          </p:nvPr>
        </p:nvSpPr>
        <p:spPr/>
        <p:txBody>
          <a:bodyPr/>
          <a:lstStyle/>
          <a:p>
            <a:r>
              <a:rPr lang="en-US"/>
              <a:t>School of Pharmacy Town Hall</a:t>
            </a:r>
            <a:endParaRPr lang="en-US" dirty="0"/>
          </a:p>
        </p:txBody>
      </p:sp>
      <p:sp>
        <p:nvSpPr>
          <p:cNvPr id="3" name="Slide Number Placeholder 2"/>
          <p:cNvSpPr>
            <a:spLocks noGrp="1"/>
          </p:cNvSpPr>
          <p:nvPr>
            <p:ph type="sldNum" sz="quarter" idx="13"/>
          </p:nvPr>
        </p:nvSpPr>
        <p:spPr/>
        <p:txBody>
          <a:bodyPr/>
          <a:lstStyle/>
          <a:p>
            <a:fld id="{7BCC8D0D-EAEC-449D-9161-023DFF90F2E2}" type="slidenum">
              <a:rPr lang="en-US" smtClean="0"/>
              <a:pPr/>
              <a:t>12</a:t>
            </a:fld>
            <a:endParaRPr lang="en-US" dirty="0"/>
          </a:p>
        </p:txBody>
      </p:sp>
      <p:sp>
        <p:nvSpPr>
          <p:cNvPr id="5" name="Title 4"/>
          <p:cNvSpPr>
            <a:spLocks noGrp="1"/>
          </p:cNvSpPr>
          <p:nvPr>
            <p:ph type="title"/>
          </p:nvPr>
        </p:nvSpPr>
        <p:spPr>
          <a:xfrm>
            <a:off x="395135" y="393890"/>
            <a:ext cx="7753790" cy="458587"/>
          </a:xfrm>
        </p:spPr>
        <p:txBody>
          <a:bodyPr/>
          <a:lstStyle/>
          <a:p>
            <a:r>
              <a:rPr lang="en-US" sz="3200" dirty="0"/>
              <a:t>Verbatim Responses – Examples, continued</a:t>
            </a:r>
          </a:p>
        </p:txBody>
      </p:sp>
      <p:sp>
        <p:nvSpPr>
          <p:cNvPr id="4" name="Content Placeholder 3"/>
          <p:cNvSpPr>
            <a:spLocks noGrp="1"/>
          </p:cNvSpPr>
          <p:nvPr>
            <p:ph idx="1"/>
          </p:nvPr>
        </p:nvSpPr>
        <p:spPr>
          <a:xfrm>
            <a:off x="395135" y="1119028"/>
            <a:ext cx="8137665" cy="4202083"/>
          </a:xfrm>
        </p:spPr>
        <p:txBody>
          <a:bodyPr/>
          <a:lstStyle/>
          <a:p>
            <a:pPr marL="284163" lvl="1" indent="0">
              <a:buNone/>
            </a:pPr>
            <a:r>
              <a:rPr lang="en-US" sz="1800" dirty="0">
                <a:solidFill>
                  <a:srgbClr val="000000"/>
                </a:solidFill>
                <a:cs typeface="Arial" panose="020B0604020202020204" pitchFamily="34" charset="0"/>
              </a:rPr>
              <a:t>“Continue to provide anti-racism seminars and training to all employees, and continue to be committed to diversifying leadership opportunities within [Organization Entity].” </a:t>
            </a:r>
          </a:p>
          <a:p>
            <a:pPr marL="284163" lvl="1" indent="0">
              <a:buNone/>
            </a:pPr>
            <a:endParaRPr lang="en-US" sz="1800" dirty="0">
              <a:solidFill>
                <a:srgbClr val="000000"/>
              </a:solidFill>
            </a:endParaRPr>
          </a:p>
          <a:p>
            <a:pPr marL="284163" lvl="1" indent="0">
              <a:buNone/>
            </a:pPr>
            <a:r>
              <a:rPr lang="en-US" sz="1800" dirty="0">
                <a:solidFill>
                  <a:srgbClr val="000000"/>
                </a:solidFill>
              </a:rPr>
              <a:t>“The parking permit fees are way too expensive at UCSF parking lots! Hope UCSF could reduce the current parking fees for the employees! Thank you!”</a:t>
            </a:r>
          </a:p>
          <a:p>
            <a:pPr marL="284163" lvl="1" indent="0">
              <a:buNone/>
            </a:pPr>
            <a:endParaRPr lang="en-US" sz="1800" dirty="0">
              <a:solidFill>
                <a:srgbClr val="000000"/>
              </a:solidFill>
            </a:endParaRPr>
          </a:p>
          <a:p>
            <a:pPr marL="284163" lvl="1" indent="0">
              <a:buNone/>
            </a:pPr>
            <a:r>
              <a:rPr lang="en-US" sz="1800" dirty="0">
                <a:solidFill>
                  <a:srgbClr val="000000"/>
                </a:solidFill>
              </a:rPr>
              <a:t>“UCSF is working towards advancing telecommuting at the workplace, which is something I think is vital to employee well being.”</a:t>
            </a:r>
          </a:p>
          <a:p>
            <a:pPr marL="0" indent="0">
              <a:spcAft>
                <a:spcPts val="0"/>
              </a:spcAft>
              <a:buNone/>
            </a:pPr>
            <a:endParaRPr lang="en-US" sz="1800" dirty="0">
              <a:solidFill>
                <a:srgbClr val="000000"/>
              </a:solidFill>
              <a:latin typeface="Calibri" panose="020F0502020204030204" pitchFamily="34" charset="0"/>
            </a:endParaRPr>
          </a:p>
          <a:p>
            <a:endParaRPr lang="en-US" dirty="0"/>
          </a:p>
        </p:txBody>
      </p:sp>
    </p:spTree>
    <p:extLst>
      <p:ext uri="{BB962C8B-B14F-4D97-AF65-F5344CB8AC3E}">
        <p14:creationId xmlns:p14="http://schemas.microsoft.com/office/powerpoint/2010/main" val="2250216084"/>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1AD23C3-3DFB-4EBF-97A8-781EB783754F}"/>
              </a:ext>
            </a:extLst>
          </p:cNvPr>
          <p:cNvSpPr>
            <a:spLocks noGrp="1"/>
          </p:cNvSpPr>
          <p:nvPr>
            <p:ph type="ftr" sz="quarter" idx="12"/>
          </p:nvPr>
        </p:nvSpPr>
        <p:spPr/>
        <p:txBody>
          <a:bodyPr/>
          <a:lstStyle/>
          <a:p>
            <a:r>
              <a:rPr lang="en-US"/>
              <a:t>School of Pharmacy Town Hall</a:t>
            </a:r>
            <a:endParaRPr lang="en-US" dirty="0"/>
          </a:p>
        </p:txBody>
      </p:sp>
      <p:sp>
        <p:nvSpPr>
          <p:cNvPr id="3" name="Slide Number Placeholder 2">
            <a:extLst>
              <a:ext uri="{FF2B5EF4-FFF2-40B4-BE49-F238E27FC236}">
                <a16:creationId xmlns:a16="http://schemas.microsoft.com/office/drawing/2014/main" id="{5F7CF434-F386-4C5A-AE75-FFD68D6088A6}"/>
              </a:ext>
            </a:extLst>
          </p:cNvPr>
          <p:cNvSpPr>
            <a:spLocks noGrp="1"/>
          </p:cNvSpPr>
          <p:nvPr>
            <p:ph type="sldNum" sz="quarter" idx="13"/>
          </p:nvPr>
        </p:nvSpPr>
        <p:spPr/>
        <p:txBody>
          <a:bodyPr/>
          <a:lstStyle/>
          <a:p>
            <a:fld id="{7BCC8D0D-EAEC-449D-9161-023DFF90F2E2}" type="slidenum">
              <a:rPr lang="en-US" smtClean="0"/>
              <a:pPr/>
              <a:t>13</a:t>
            </a:fld>
            <a:endParaRPr lang="en-US" dirty="0"/>
          </a:p>
        </p:txBody>
      </p:sp>
      <p:sp>
        <p:nvSpPr>
          <p:cNvPr id="4" name="Content Placeholder 3">
            <a:extLst>
              <a:ext uri="{FF2B5EF4-FFF2-40B4-BE49-F238E27FC236}">
                <a16:creationId xmlns:a16="http://schemas.microsoft.com/office/drawing/2014/main" id="{8F03C84B-B4CA-4F00-8A77-94CFE8E27355}"/>
              </a:ext>
            </a:extLst>
          </p:cNvPr>
          <p:cNvSpPr>
            <a:spLocks noGrp="1"/>
          </p:cNvSpPr>
          <p:nvPr>
            <p:ph idx="1"/>
          </p:nvPr>
        </p:nvSpPr>
        <p:spPr>
          <a:xfrm>
            <a:off x="1056835" y="1823537"/>
            <a:ext cx="7030329" cy="1725025"/>
          </a:xfrm>
        </p:spPr>
        <p:txBody>
          <a:bodyPr/>
          <a:lstStyle/>
          <a:p>
            <a:pPr marL="0" indent="0" algn="ctr">
              <a:buNone/>
            </a:pPr>
            <a:r>
              <a:rPr lang="en-US" sz="2800" dirty="0"/>
              <a:t>Questions?</a:t>
            </a:r>
          </a:p>
        </p:txBody>
      </p:sp>
    </p:spTree>
    <p:extLst>
      <p:ext uri="{BB962C8B-B14F-4D97-AF65-F5344CB8AC3E}">
        <p14:creationId xmlns:p14="http://schemas.microsoft.com/office/powerpoint/2010/main" val="3278608279"/>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2611282-2B7A-DF46-BF15-70B991B501FF}"/>
              </a:ext>
            </a:extLst>
          </p:cNvPr>
          <p:cNvSpPr>
            <a:spLocks noGrp="1"/>
          </p:cNvSpPr>
          <p:nvPr>
            <p:ph type="ftr" sz="quarter" idx="12"/>
          </p:nvPr>
        </p:nvSpPr>
        <p:spPr/>
        <p:txBody>
          <a:bodyPr/>
          <a:lstStyle/>
          <a:p>
            <a:r>
              <a:rPr lang="en-US" dirty="0"/>
              <a:t>School of Pharmacy Town Hall</a:t>
            </a:r>
          </a:p>
        </p:txBody>
      </p:sp>
      <p:sp>
        <p:nvSpPr>
          <p:cNvPr id="3" name="Slide Number Placeholder 2">
            <a:extLst>
              <a:ext uri="{FF2B5EF4-FFF2-40B4-BE49-F238E27FC236}">
                <a16:creationId xmlns:a16="http://schemas.microsoft.com/office/drawing/2014/main" id="{3317AF70-E806-964F-BDB0-C23A81285BF3}"/>
              </a:ext>
            </a:extLst>
          </p:cNvPr>
          <p:cNvSpPr>
            <a:spLocks noGrp="1"/>
          </p:cNvSpPr>
          <p:nvPr>
            <p:ph type="sldNum" sz="quarter" idx="13"/>
          </p:nvPr>
        </p:nvSpPr>
        <p:spPr/>
        <p:txBody>
          <a:bodyPr/>
          <a:lstStyle/>
          <a:p>
            <a:fld id="{7BCC8D0D-EAEC-449D-9161-023DFF90F2E2}" type="slidenum">
              <a:rPr lang="en-US" smtClean="0"/>
              <a:pPr/>
              <a:t>2</a:t>
            </a:fld>
            <a:endParaRPr lang="en-US" dirty="0"/>
          </a:p>
        </p:txBody>
      </p:sp>
      <p:sp>
        <p:nvSpPr>
          <p:cNvPr id="4" name="Content Placeholder 3">
            <a:extLst>
              <a:ext uri="{FF2B5EF4-FFF2-40B4-BE49-F238E27FC236}">
                <a16:creationId xmlns:a16="http://schemas.microsoft.com/office/drawing/2014/main" id="{FE3AE4CA-94F0-CE4B-9A74-4FB40BB7B4FC}"/>
              </a:ext>
            </a:extLst>
          </p:cNvPr>
          <p:cNvSpPr>
            <a:spLocks noGrp="1"/>
          </p:cNvSpPr>
          <p:nvPr>
            <p:ph idx="1"/>
          </p:nvPr>
        </p:nvSpPr>
        <p:spPr>
          <a:xfrm>
            <a:off x="719872" y="1118895"/>
            <a:ext cx="6645606" cy="2905709"/>
          </a:xfrm>
        </p:spPr>
        <p:txBody>
          <a:bodyPr/>
          <a:lstStyle/>
          <a:p>
            <a:pPr>
              <a:lnSpc>
                <a:spcPct val="150000"/>
              </a:lnSpc>
              <a:spcBef>
                <a:spcPts val="200"/>
              </a:spcBef>
              <a:spcAft>
                <a:spcPts val="200"/>
              </a:spcAft>
            </a:pPr>
            <a:r>
              <a:rPr lang="en-US" sz="1800" b="1" dirty="0">
                <a:solidFill>
                  <a:srgbClr val="000000"/>
                </a:solidFill>
              </a:rPr>
              <a:t>Welcome</a:t>
            </a:r>
          </a:p>
          <a:p>
            <a:pPr>
              <a:lnSpc>
                <a:spcPct val="150000"/>
              </a:lnSpc>
              <a:spcBef>
                <a:spcPts val="200"/>
              </a:spcBef>
              <a:spcAft>
                <a:spcPts val="200"/>
              </a:spcAft>
            </a:pPr>
            <a:r>
              <a:rPr lang="en-US" sz="1800" b="1" dirty="0">
                <a:solidFill>
                  <a:srgbClr val="000000"/>
                </a:solidFill>
              </a:rPr>
              <a:t>COVID update</a:t>
            </a:r>
          </a:p>
          <a:p>
            <a:pPr>
              <a:lnSpc>
                <a:spcPct val="150000"/>
              </a:lnSpc>
              <a:spcBef>
                <a:spcPts val="200"/>
              </a:spcBef>
              <a:spcAft>
                <a:spcPts val="200"/>
              </a:spcAft>
            </a:pPr>
            <a:r>
              <a:rPr lang="en-US" sz="1800" b="1" dirty="0">
                <a:solidFill>
                  <a:srgbClr val="000000"/>
                </a:solidFill>
              </a:rPr>
              <a:t>School of Pharmacy Gallup Survey results</a:t>
            </a:r>
          </a:p>
          <a:p>
            <a:pPr marL="0" indent="0">
              <a:spcBef>
                <a:spcPts val="200"/>
              </a:spcBef>
              <a:spcAft>
                <a:spcPts val="200"/>
              </a:spcAft>
              <a:buNone/>
            </a:pPr>
            <a:br>
              <a:rPr lang="en-US" sz="1600" dirty="0"/>
            </a:br>
            <a:r>
              <a:rPr lang="en-US" sz="1600" dirty="0"/>
              <a:t> </a:t>
            </a:r>
            <a:r>
              <a:rPr lang="en-US" sz="2000" dirty="0"/>
              <a:t>    </a:t>
            </a:r>
          </a:p>
        </p:txBody>
      </p:sp>
      <p:sp>
        <p:nvSpPr>
          <p:cNvPr id="5" name="Title 4">
            <a:extLst>
              <a:ext uri="{FF2B5EF4-FFF2-40B4-BE49-F238E27FC236}">
                <a16:creationId xmlns:a16="http://schemas.microsoft.com/office/drawing/2014/main" id="{210CBB8A-F2CF-714E-95EB-870C0719DE61}"/>
              </a:ext>
            </a:extLst>
          </p:cNvPr>
          <p:cNvSpPr>
            <a:spLocks noGrp="1"/>
          </p:cNvSpPr>
          <p:nvPr>
            <p:ph type="title"/>
          </p:nvPr>
        </p:nvSpPr>
        <p:spPr>
          <a:xfrm>
            <a:off x="518166" y="550479"/>
            <a:ext cx="7753790" cy="458587"/>
          </a:xfrm>
        </p:spPr>
        <p:txBody>
          <a:bodyPr/>
          <a:lstStyle/>
          <a:p>
            <a:r>
              <a:rPr lang="en-US" dirty="0"/>
              <a:t>Agenda</a:t>
            </a:r>
          </a:p>
        </p:txBody>
      </p:sp>
    </p:spTree>
    <p:extLst>
      <p:ext uri="{BB962C8B-B14F-4D97-AF65-F5344CB8AC3E}">
        <p14:creationId xmlns:p14="http://schemas.microsoft.com/office/powerpoint/2010/main" val="2980772600"/>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EDFA71A-31FA-4AF7-982E-CEBD636C0A33}"/>
              </a:ext>
            </a:extLst>
          </p:cNvPr>
          <p:cNvSpPr>
            <a:spLocks noGrp="1"/>
          </p:cNvSpPr>
          <p:nvPr>
            <p:ph type="ftr" sz="quarter" idx="12"/>
          </p:nvPr>
        </p:nvSpPr>
        <p:spPr/>
        <p:txBody>
          <a:bodyPr/>
          <a:lstStyle/>
          <a:p>
            <a:r>
              <a:rPr lang="en-US"/>
              <a:t>School of Pharmacy Town Hall</a:t>
            </a:r>
            <a:endParaRPr lang="en-US" dirty="0"/>
          </a:p>
        </p:txBody>
      </p:sp>
      <p:sp>
        <p:nvSpPr>
          <p:cNvPr id="3" name="Slide Number Placeholder 2">
            <a:extLst>
              <a:ext uri="{FF2B5EF4-FFF2-40B4-BE49-F238E27FC236}">
                <a16:creationId xmlns:a16="http://schemas.microsoft.com/office/drawing/2014/main" id="{D01E9666-5B9D-46E4-B0D4-D9B0B856EE93}"/>
              </a:ext>
            </a:extLst>
          </p:cNvPr>
          <p:cNvSpPr>
            <a:spLocks noGrp="1"/>
          </p:cNvSpPr>
          <p:nvPr>
            <p:ph type="sldNum" sz="quarter" idx="13"/>
          </p:nvPr>
        </p:nvSpPr>
        <p:spPr/>
        <p:txBody>
          <a:bodyPr/>
          <a:lstStyle/>
          <a:p>
            <a:fld id="{7BCC8D0D-EAEC-449D-9161-023DFF90F2E2}" type="slidenum">
              <a:rPr lang="en-US" smtClean="0"/>
              <a:pPr/>
              <a:t>3</a:t>
            </a:fld>
            <a:endParaRPr lang="en-US" dirty="0"/>
          </a:p>
        </p:txBody>
      </p:sp>
      <p:sp>
        <p:nvSpPr>
          <p:cNvPr id="4" name="Content Placeholder 3">
            <a:extLst>
              <a:ext uri="{FF2B5EF4-FFF2-40B4-BE49-F238E27FC236}">
                <a16:creationId xmlns:a16="http://schemas.microsoft.com/office/drawing/2014/main" id="{76F13CB8-B567-4D3D-AAF7-DF4E90CE929F}"/>
              </a:ext>
            </a:extLst>
          </p:cNvPr>
          <p:cNvSpPr>
            <a:spLocks noGrp="1"/>
          </p:cNvSpPr>
          <p:nvPr>
            <p:ph idx="1"/>
          </p:nvPr>
        </p:nvSpPr>
        <p:spPr>
          <a:xfrm>
            <a:off x="155432" y="909210"/>
            <a:ext cx="9042356" cy="3325079"/>
          </a:xfrm>
        </p:spPr>
        <p:txBody>
          <a:bodyPr numCol="1"/>
          <a:lstStyle/>
          <a:p>
            <a:pPr marL="0" marR="0" indent="0">
              <a:lnSpc>
                <a:spcPct val="250000"/>
              </a:lnSpc>
              <a:spcBef>
                <a:spcPts val="0"/>
              </a:spcBef>
              <a:spcAft>
                <a:spcPts val="0"/>
              </a:spcAft>
              <a:buNone/>
            </a:pPr>
            <a:r>
              <a:rPr lang="en-US" sz="1400" dirty="0">
                <a:solidFill>
                  <a:srgbClr val="2FA5A5"/>
                </a:solidFill>
                <a:effectLst/>
                <a:ea typeface="Calibri" panose="020F0502020204030204" pitchFamily="34" charset="0"/>
                <a:cs typeface="Bebas"/>
              </a:rPr>
              <a:t>Q1. </a:t>
            </a:r>
            <a:r>
              <a:rPr lang="en-US" sz="1400" b="1" dirty="0">
                <a:solidFill>
                  <a:srgbClr val="000000"/>
                </a:solidFill>
                <a:effectLst/>
                <a:ea typeface="Calibri" panose="020F0502020204030204" pitchFamily="34" charset="0"/>
                <a:cs typeface="Arial-BoldMT"/>
              </a:rPr>
              <a:t>I KNOW WHAT IS EXPECTED OF ME AT WORK</a:t>
            </a:r>
            <a:endParaRPr lang="en-US" sz="1400" dirty="0">
              <a:effectLst/>
              <a:ea typeface="Calibri" panose="020F0502020204030204" pitchFamily="34" charset="0"/>
              <a:cs typeface="Times New Roman" panose="02020603050405020304" pitchFamily="18" charset="0"/>
            </a:endParaRPr>
          </a:p>
          <a:p>
            <a:pPr marL="0" marR="0" indent="0">
              <a:lnSpc>
                <a:spcPct val="250000"/>
              </a:lnSpc>
              <a:spcBef>
                <a:spcPts val="0"/>
              </a:spcBef>
              <a:spcAft>
                <a:spcPts val="0"/>
              </a:spcAft>
              <a:buNone/>
            </a:pPr>
            <a:r>
              <a:rPr lang="en-US" sz="1400" dirty="0">
                <a:solidFill>
                  <a:srgbClr val="2FA5A5"/>
                </a:solidFill>
                <a:effectLst/>
                <a:ea typeface="Calibri" panose="020F0502020204030204" pitchFamily="34" charset="0"/>
                <a:cs typeface="Bebas"/>
              </a:rPr>
              <a:t>Q2. </a:t>
            </a:r>
            <a:r>
              <a:rPr lang="en-US" sz="1400" b="1" dirty="0">
                <a:solidFill>
                  <a:srgbClr val="000000"/>
                </a:solidFill>
                <a:effectLst/>
                <a:ea typeface="Calibri" panose="020F0502020204030204" pitchFamily="34" charset="0"/>
                <a:cs typeface="Arial-BoldMT"/>
              </a:rPr>
              <a:t>I HAVE THE MATERIALS I NEED TO DO MY WORK RIGHT</a:t>
            </a:r>
            <a:endParaRPr lang="en-US" sz="1400" dirty="0">
              <a:effectLst/>
              <a:ea typeface="Calibri" panose="020F0502020204030204" pitchFamily="34" charset="0"/>
              <a:cs typeface="Times New Roman" panose="02020603050405020304" pitchFamily="18" charset="0"/>
            </a:endParaRPr>
          </a:p>
          <a:p>
            <a:pPr marL="0" marR="0" indent="0">
              <a:lnSpc>
                <a:spcPct val="250000"/>
              </a:lnSpc>
              <a:spcBef>
                <a:spcPts val="0"/>
              </a:spcBef>
              <a:spcAft>
                <a:spcPts val="0"/>
              </a:spcAft>
              <a:buNone/>
            </a:pPr>
            <a:r>
              <a:rPr lang="en-US" sz="1400" dirty="0">
                <a:solidFill>
                  <a:srgbClr val="2FA5A5"/>
                </a:solidFill>
                <a:effectLst/>
                <a:ea typeface="Calibri" panose="020F0502020204030204" pitchFamily="34" charset="0"/>
                <a:cs typeface="Bebas"/>
              </a:rPr>
              <a:t>Q3. </a:t>
            </a:r>
            <a:r>
              <a:rPr lang="en-US" sz="1400" b="1" dirty="0">
                <a:solidFill>
                  <a:srgbClr val="000000"/>
                </a:solidFill>
                <a:effectLst/>
                <a:ea typeface="Calibri" panose="020F0502020204030204" pitchFamily="34" charset="0"/>
                <a:cs typeface="Arial-BoldMT"/>
              </a:rPr>
              <a:t>AT WORK, I HAVE THE OPPORTUNITY TO DO WHAT I DO BEST EVERY DAY</a:t>
            </a:r>
            <a:endParaRPr lang="en-US" sz="1400" dirty="0">
              <a:effectLst/>
              <a:ea typeface="Calibri" panose="020F0502020204030204" pitchFamily="34" charset="0"/>
              <a:cs typeface="Times New Roman" panose="02020603050405020304" pitchFamily="18" charset="0"/>
            </a:endParaRPr>
          </a:p>
          <a:p>
            <a:pPr marL="0" marR="0" indent="0">
              <a:lnSpc>
                <a:spcPct val="250000"/>
              </a:lnSpc>
              <a:spcBef>
                <a:spcPts val="0"/>
              </a:spcBef>
              <a:spcAft>
                <a:spcPts val="0"/>
              </a:spcAft>
              <a:buNone/>
            </a:pPr>
            <a:r>
              <a:rPr lang="en-US" sz="1400" dirty="0">
                <a:solidFill>
                  <a:srgbClr val="2FA5A5"/>
                </a:solidFill>
                <a:effectLst/>
                <a:ea typeface="Calibri" panose="020F0502020204030204" pitchFamily="34" charset="0"/>
                <a:cs typeface="Bebas"/>
              </a:rPr>
              <a:t>Q4. </a:t>
            </a:r>
            <a:r>
              <a:rPr lang="en-US" sz="1400" b="1" dirty="0">
                <a:solidFill>
                  <a:srgbClr val="000000"/>
                </a:solidFill>
                <a:effectLst/>
                <a:ea typeface="Calibri" panose="020F0502020204030204" pitchFamily="34" charset="0"/>
                <a:cs typeface="Arial-BoldMT"/>
              </a:rPr>
              <a:t>IN THE LAST SEVEN DAYS, I HAVE RECEIVED RECOGNITION OR PRAISE FOR DOING GOOD WORK</a:t>
            </a:r>
            <a:endParaRPr lang="en-US" sz="1400" dirty="0">
              <a:effectLst/>
              <a:ea typeface="Calibri" panose="020F0502020204030204" pitchFamily="34" charset="0"/>
              <a:cs typeface="Times New Roman" panose="02020603050405020304" pitchFamily="18" charset="0"/>
            </a:endParaRPr>
          </a:p>
          <a:p>
            <a:pPr marL="0" marR="0" indent="0">
              <a:lnSpc>
                <a:spcPct val="250000"/>
              </a:lnSpc>
              <a:spcBef>
                <a:spcPts val="0"/>
              </a:spcBef>
              <a:spcAft>
                <a:spcPts val="0"/>
              </a:spcAft>
              <a:buNone/>
            </a:pPr>
            <a:r>
              <a:rPr lang="en-US" sz="1400" dirty="0">
                <a:solidFill>
                  <a:srgbClr val="2FA5A5"/>
                </a:solidFill>
                <a:effectLst/>
                <a:ea typeface="Calibri" panose="020F0502020204030204" pitchFamily="34" charset="0"/>
                <a:cs typeface="Bebas"/>
              </a:rPr>
              <a:t>Q5. </a:t>
            </a:r>
            <a:r>
              <a:rPr lang="en-US" sz="1400" b="1" dirty="0">
                <a:solidFill>
                  <a:srgbClr val="000000"/>
                </a:solidFill>
                <a:effectLst/>
                <a:ea typeface="Calibri" panose="020F0502020204030204" pitchFamily="34" charset="0"/>
                <a:cs typeface="Helvetica-Bold"/>
              </a:rPr>
              <a:t>MY SUPERVISOR, OR SOMEONE AT WORK, SEEMS TO CARE ABOUT ME AS A PERSON</a:t>
            </a:r>
            <a:endParaRPr lang="en-US" sz="1400" dirty="0">
              <a:effectLst/>
              <a:ea typeface="Calibri" panose="020F0502020204030204" pitchFamily="34" charset="0"/>
              <a:cs typeface="Times New Roman" panose="02020603050405020304" pitchFamily="18" charset="0"/>
            </a:endParaRPr>
          </a:p>
          <a:p>
            <a:pPr marL="0" marR="0" indent="0">
              <a:lnSpc>
                <a:spcPct val="250000"/>
              </a:lnSpc>
              <a:spcBef>
                <a:spcPts val="0"/>
              </a:spcBef>
              <a:spcAft>
                <a:spcPts val="0"/>
              </a:spcAft>
              <a:buNone/>
            </a:pPr>
            <a:r>
              <a:rPr lang="en-US" sz="1400" dirty="0">
                <a:solidFill>
                  <a:srgbClr val="2FA5A5"/>
                </a:solidFill>
                <a:effectLst/>
                <a:ea typeface="Calibri" panose="020F0502020204030204" pitchFamily="34" charset="0"/>
                <a:cs typeface="Bebas"/>
              </a:rPr>
              <a:t>Q6. </a:t>
            </a:r>
            <a:r>
              <a:rPr lang="en-US" sz="1400" b="1" dirty="0">
                <a:solidFill>
                  <a:srgbClr val="000000"/>
                </a:solidFill>
                <a:effectLst/>
                <a:ea typeface="Calibri" panose="020F0502020204030204" pitchFamily="34" charset="0"/>
                <a:cs typeface="Helvetica-Bold"/>
              </a:rPr>
              <a:t>SOMEONE AT WORK ENCOURAGES MY DEVELOPMENT</a:t>
            </a:r>
            <a:endParaRPr lang="en-US" sz="1400" dirty="0">
              <a:effectLst/>
              <a:ea typeface="Calibri" panose="020F0502020204030204" pitchFamily="34" charset="0"/>
              <a:cs typeface="Times New Roman" panose="02020603050405020304" pitchFamily="18" charset="0"/>
            </a:endParaRPr>
          </a:p>
          <a:p>
            <a:endParaRPr lang="en-US" dirty="0"/>
          </a:p>
        </p:txBody>
      </p:sp>
      <p:sp>
        <p:nvSpPr>
          <p:cNvPr id="5" name="Title 4">
            <a:extLst>
              <a:ext uri="{FF2B5EF4-FFF2-40B4-BE49-F238E27FC236}">
                <a16:creationId xmlns:a16="http://schemas.microsoft.com/office/drawing/2014/main" id="{8062162F-08D4-4E96-8AF9-60951945D621}"/>
              </a:ext>
            </a:extLst>
          </p:cNvPr>
          <p:cNvSpPr>
            <a:spLocks noGrp="1"/>
          </p:cNvSpPr>
          <p:nvPr>
            <p:ph type="title"/>
          </p:nvPr>
        </p:nvSpPr>
        <p:spPr>
          <a:xfrm>
            <a:off x="272105" y="406157"/>
            <a:ext cx="7753790" cy="458587"/>
          </a:xfrm>
        </p:spPr>
        <p:txBody>
          <a:bodyPr/>
          <a:lstStyle/>
          <a:p>
            <a:r>
              <a:rPr lang="en-US" dirty="0"/>
              <a:t>Gallup Q12</a:t>
            </a:r>
          </a:p>
        </p:txBody>
      </p:sp>
    </p:spTree>
    <p:extLst>
      <p:ext uri="{BB962C8B-B14F-4D97-AF65-F5344CB8AC3E}">
        <p14:creationId xmlns:p14="http://schemas.microsoft.com/office/powerpoint/2010/main" val="1690608803"/>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68F7DF4-6F75-4766-AEC2-0E3D59DAF2E3}"/>
              </a:ext>
            </a:extLst>
          </p:cNvPr>
          <p:cNvSpPr>
            <a:spLocks noGrp="1"/>
          </p:cNvSpPr>
          <p:nvPr>
            <p:ph type="ftr" sz="quarter" idx="12"/>
          </p:nvPr>
        </p:nvSpPr>
        <p:spPr/>
        <p:txBody>
          <a:bodyPr/>
          <a:lstStyle/>
          <a:p>
            <a:r>
              <a:rPr lang="en-US"/>
              <a:t>School of Pharmacy Town Hall</a:t>
            </a:r>
            <a:endParaRPr lang="en-US" dirty="0"/>
          </a:p>
        </p:txBody>
      </p:sp>
      <p:sp>
        <p:nvSpPr>
          <p:cNvPr id="3" name="Slide Number Placeholder 2">
            <a:extLst>
              <a:ext uri="{FF2B5EF4-FFF2-40B4-BE49-F238E27FC236}">
                <a16:creationId xmlns:a16="http://schemas.microsoft.com/office/drawing/2014/main" id="{0914DFEB-8E9E-4D5D-B0F3-ECEDBB8B9737}"/>
              </a:ext>
            </a:extLst>
          </p:cNvPr>
          <p:cNvSpPr>
            <a:spLocks noGrp="1"/>
          </p:cNvSpPr>
          <p:nvPr>
            <p:ph type="sldNum" sz="quarter" idx="13"/>
          </p:nvPr>
        </p:nvSpPr>
        <p:spPr/>
        <p:txBody>
          <a:bodyPr/>
          <a:lstStyle/>
          <a:p>
            <a:fld id="{7BCC8D0D-EAEC-449D-9161-023DFF90F2E2}" type="slidenum">
              <a:rPr lang="en-US" smtClean="0"/>
              <a:pPr/>
              <a:t>4</a:t>
            </a:fld>
            <a:endParaRPr lang="en-US" dirty="0"/>
          </a:p>
        </p:txBody>
      </p:sp>
      <p:sp>
        <p:nvSpPr>
          <p:cNvPr id="4" name="Content Placeholder 3">
            <a:extLst>
              <a:ext uri="{FF2B5EF4-FFF2-40B4-BE49-F238E27FC236}">
                <a16:creationId xmlns:a16="http://schemas.microsoft.com/office/drawing/2014/main" id="{D406A4E0-DA92-4C38-A882-6ACEE945659C}"/>
              </a:ext>
            </a:extLst>
          </p:cNvPr>
          <p:cNvSpPr>
            <a:spLocks noGrp="1"/>
          </p:cNvSpPr>
          <p:nvPr>
            <p:ph idx="1"/>
          </p:nvPr>
        </p:nvSpPr>
        <p:spPr>
          <a:xfrm>
            <a:off x="345383" y="816469"/>
            <a:ext cx="8617082" cy="2932045"/>
          </a:xfrm>
        </p:spPr>
        <p:txBody>
          <a:bodyPr/>
          <a:lstStyle/>
          <a:p>
            <a:pPr marL="0" marR="0" indent="0">
              <a:lnSpc>
                <a:spcPct val="250000"/>
              </a:lnSpc>
              <a:spcBef>
                <a:spcPts val="0"/>
              </a:spcBef>
              <a:spcAft>
                <a:spcPts val="0"/>
              </a:spcAft>
              <a:buNone/>
            </a:pPr>
            <a:r>
              <a:rPr lang="en-US" sz="1400" dirty="0">
                <a:solidFill>
                  <a:srgbClr val="2FA5A5"/>
                </a:solidFill>
                <a:effectLst/>
                <a:ea typeface="Calibri" panose="020F0502020204030204" pitchFamily="34" charset="0"/>
                <a:cs typeface="Bebas"/>
              </a:rPr>
              <a:t>Q7. </a:t>
            </a:r>
            <a:r>
              <a:rPr lang="en-US" sz="1400" b="1" dirty="0">
                <a:solidFill>
                  <a:srgbClr val="000000"/>
                </a:solidFill>
                <a:effectLst/>
                <a:ea typeface="Calibri" panose="020F0502020204030204" pitchFamily="34" charset="0"/>
                <a:cs typeface="Helvetica-Bold"/>
              </a:rPr>
              <a:t>AT WORK, MY OPINIONS SEEM TO COUNT</a:t>
            </a:r>
            <a:endParaRPr lang="en-US" sz="1400" dirty="0">
              <a:effectLst/>
              <a:ea typeface="Calibri" panose="020F0502020204030204" pitchFamily="34" charset="0"/>
              <a:cs typeface="Times New Roman" panose="02020603050405020304" pitchFamily="18" charset="0"/>
            </a:endParaRPr>
          </a:p>
          <a:p>
            <a:pPr marL="0" marR="0" indent="0">
              <a:lnSpc>
                <a:spcPct val="250000"/>
              </a:lnSpc>
              <a:spcBef>
                <a:spcPts val="0"/>
              </a:spcBef>
              <a:spcAft>
                <a:spcPts val="0"/>
              </a:spcAft>
              <a:buNone/>
            </a:pPr>
            <a:r>
              <a:rPr lang="en-US" sz="1400" dirty="0">
                <a:solidFill>
                  <a:srgbClr val="2FA5A5"/>
                </a:solidFill>
                <a:effectLst/>
                <a:ea typeface="Calibri" panose="020F0502020204030204" pitchFamily="34" charset="0"/>
                <a:cs typeface="Bebas"/>
              </a:rPr>
              <a:t>Q8. </a:t>
            </a:r>
            <a:r>
              <a:rPr lang="en-US" sz="1400" b="1" dirty="0">
                <a:solidFill>
                  <a:srgbClr val="000000"/>
                </a:solidFill>
                <a:effectLst/>
                <a:ea typeface="Calibri" panose="020F0502020204030204" pitchFamily="34" charset="0"/>
                <a:cs typeface="Helvetica-Bold"/>
              </a:rPr>
              <a:t>THE MISSION OR PURPOSE OF MY COMPANY MAKES ME FEEL MY JOB IS IMPORTANT</a:t>
            </a:r>
            <a:endParaRPr lang="en-US" sz="1400" dirty="0">
              <a:effectLst/>
              <a:ea typeface="Calibri" panose="020F0502020204030204" pitchFamily="34" charset="0"/>
              <a:cs typeface="Times New Roman" panose="02020603050405020304" pitchFamily="18" charset="0"/>
            </a:endParaRPr>
          </a:p>
          <a:p>
            <a:pPr marL="0" marR="0" indent="0">
              <a:lnSpc>
                <a:spcPct val="250000"/>
              </a:lnSpc>
              <a:spcBef>
                <a:spcPts val="0"/>
              </a:spcBef>
              <a:spcAft>
                <a:spcPts val="0"/>
              </a:spcAft>
              <a:buNone/>
            </a:pPr>
            <a:r>
              <a:rPr lang="en-US" sz="1400" dirty="0">
                <a:solidFill>
                  <a:srgbClr val="2FA5A5"/>
                </a:solidFill>
                <a:effectLst/>
                <a:ea typeface="Calibri" panose="020F0502020204030204" pitchFamily="34" charset="0"/>
                <a:cs typeface="Bebas"/>
              </a:rPr>
              <a:t>Q9. </a:t>
            </a:r>
            <a:r>
              <a:rPr lang="en-US" sz="1400" b="1" dirty="0">
                <a:solidFill>
                  <a:srgbClr val="000000"/>
                </a:solidFill>
                <a:effectLst/>
                <a:ea typeface="Calibri" panose="020F0502020204030204" pitchFamily="34" charset="0"/>
                <a:cs typeface="Helvetica-Bold"/>
              </a:rPr>
              <a:t>MY ASSOCIATES OR FELLOW EMPLOYEES ARE COMMITTED TO DOING QUALITY WORK</a:t>
            </a:r>
            <a:endParaRPr lang="en-US" sz="1400" dirty="0">
              <a:effectLst/>
              <a:ea typeface="Calibri" panose="020F0502020204030204" pitchFamily="34" charset="0"/>
              <a:cs typeface="Times New Roman" panose="02020603050405020304" pitchFamily="18" charset="0"/>
            </a:endParaRPr>
          </a:p>
          <a:p>
            <a:pPr marL="0" marR="0" indent="0">
              <a:lnSpc>
                <a:spcPct val="250000"/>
              </a:lnSpc>
              <a:spcBef>
                <a:spcPts val="0"/>
              </a:spcBef>
              <a:spcAft>
                <a:spcPts val="0"/>
              </a:spcAft>
              <a:buNone/>
            </a:pPr>
            <a:r>
              <a:rPr lang="en-US" sz="1400" dirty="0">
                <a:solidFill>
                  <a:srgbClr val="2FA5A5"/>
                </a:solidFill>
                <a:effectLst/>
                <a:ea typeface="Calibri" panose="020F0502020204030204" pitchFamily="34" charset="0"/>
                <a:cs typeface="Bebas"/>
              </a:rPr>
              <a:t>Q10. </a:t>
            </a:r>
            <a:r>
              <a:rPr lang="en-US" sz="1400" b="1" dirty="0">
                <a:solidFill>
                  <a:srgbClr val="000000"/>
                </a:solidFill>
                <a:effectLst/>
                <a:ea typeface="Calibri" panose="020F0502020204030204" pitchFamily="34" charset="0"/>
                <a:cs typeface="Helvetica-Bold"/>
              </a:rPr>
              <a:t>I HAVE A BEST FRIEND AT WORK</a:t>
            </a:r>
            <a:endParaRPr lang="en-US" sz="1400" dirty="0">
              <a:effectLst/>
              <a:ea typeface="Calibri" panose="020F0502020204030204" pitchFamily="34" charset="0"/>
              <a:cs typeface="Times New Roman" panose="02020603050405020304" pitchFamily="18" charset="0"/>
            </a:endParaRPr>
          </a:p>
          <a:p>
            <a:pPr marL="0" marR="0" indent="0">
              <a:lnSpc>
                <a:spcPct val="250000"/>
              </a:lnSpc>
              <a:spcBef>
                <a:spcPts val="0"/>
              </a:spcBef>
              <a:spcAft>
                <a:spcPts val="800"/>
              </a:spcAft>
              <a:buNone/>
            </a:pPr>
            <a:r>
              <a:rPr lang="en-US" sz="1400" dirty="0">
                <a:solidFill>
                  <a:srgbClr val="2FA5A5"/>
                </a:solidFill>
                <a:effectLst/>
                <a:ea typeface="Calibri" panose="020F0502020204030204" pitchFamily="34" charset="0"/>
                <a:cs typeface="Bebas"/>
              </a:rPr>
              <a:t>Q11. </a:t>
            </a:r>
            <a:r>
              <a:rPr lang="en-US" sz="1400" b="1" dirty="0">
                <a:solidFill>
                  <a:srgbClr val="000000"/>
                </a:solidFill>
                <a:effectLst/>
                <a:ea typeface="Calibri" panose="020F0502020204030204" pitchFamily="34" charset="0"/>
                <a:cs typeface="Helvetica-Bold"/>
              </a:rPr>
              <a:t>IN THE LAST SIX MONTHS, SOMEONE AT WORK HAS TALKED TO ME ABOUT MY PROGRESS</a:t>
            </a:r>
            <a:endParaRPr lang="en-US" sz="1400" dirty="0">
              <a:effectLst/>
              <a:ea typeface="Calibri" panose="020F0502020204030204" pitchFamily="34" charset="0"/>
              <a:cs typeface="Times New Roman" panose="02020603050405020304" pitchFamily="18" charset="0"/>
            </a:endParaRPr>
          </a:p>
          <a:p>
            <a:pPr marL="0" marR="0" indent="0">
              <a:lnSpc>
                <a:spcPct val="250000"/>
              </a:lnSpc>
              <a:spcBef>
                <a:spcPts val="0"/>
              </a:spcBef>
              <a:spcAft>
                <a:spcPts val="800"/>
              </a:spcAft>
              <a:buNone/>
            </a:pPr>
            <a:r>
              <a:rPr lang="en-US" sz="1400" dirty="0">
                <a:solidFill>
                  <a:srgbClr val="2FA5A5"/>
                </a:solidFill>
                <a:effectLst/>
                <a:ea typeface="Calibri" panose="020F0502020204030204" pitchFamily="34" charset="0"/>
                <a:cs typeface="Bebas"/>
              </a:rPr>
              <a:t>Q12. </a:t>
            </a:r>
            <a:r>
              <a:rPr lang="en-US" sz="1400" b="1" dirty="0">
                <a:solidFill>
                  <a:srgbClr val="000000"/>
                </a:solidFill>
                <a:effectLst/>
                <a:ea typeface="Calibri" panose="020F0502020204030204" pitchFamily="34" charset="0"/>
                <a:cs typeface="Helvetica-Bold"/>
              </a:rPr>
              <a:t>THIS LAST YEAR, I HAVE HAD OPPORTUNITIES AT WORK TO LEARN AND GROW</a:t>
            </a:r>
            <a:endParaRPr lang="en-US" sz="1400" dirty="0">
              <a:effectLst/>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72413536"/>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3C0FE78-887F-4614-8657-66D95141C483}"/>
              </a:ext>
            </a:extLst>
          </p:cNvPr>
          <p:cNvSpPr>
            <a:spLocks noGrp="1"/>
          </p:cNvSpPr>
          <p:nvPr>
            <p:ph type="ftr" sz="quarter" idx="12"/>
          </p:nvPr>
        </p:nvSpPr>
        <p:spPr/>
        <p:txBody>
          <a:bodyPr/>
          <a:lstStyle/>
          <a:p>
            <a:r>
              <a:rPr lang="en-US"/>
              <a:t>School of Pharmacy Town Hall</a:t>
            </a:r>
            <a:endParaRPr lang="en-US" dirty="0"/>
          </a:p>
        </p:txBody>
      </p:sp>
      <p:sp>
        <p:nvSpPr>
          <p:cNvPr id="3" name="Slide Number Placeholder 2">
            <a:extLst>
              <a:ext uri="{FF2B5EF4-FFF2-40B4-BE49-F238E27FC236}">
                <a16:creationId xmlns:a16="http://schemas.microsoft.com/office/drawing/2014/main" id="{C2953AB6-8677-4AFE-A94F-8A19BD8670BC}"/>
              </a:ext>
            </a:extLst>
          </p:cNvPr>
          <p:cNvSpPr>
            <a:spLocks noGrp="1"/>
          </p:cNvSpPr>
          <p:nvPr>
            <p:ph type="sldNum" sz="quarter" idx="13"/>
          </p:nvPr>
        </p:nvSpPr>
        <p:spPr/>
        <p:txBody>
          <a:bodyPr/>
          <a:lstStyle/>
          <a:p>
            <a:fld id="{7BCC8D0D-EAEC-449D-9161-023DFF90F2E2}" type="slidenum">
              <a:rPr lang="en-US" smtClean="0"/>
              <a:pPr/>
              <a:t>5</a:t>
            </a:fld>
            <a:endParaRPr lang="en-US" dirty="0"/>
          </a:p>
        </p:txBody>
      </p:sp>
      <p:sp>
        <p:nvSpPr>
          <p:cNvPr id="4" name="Content Placeholder 3">
            <a:extLst>
              <a:ext uri="{FF2B5EF4-FFF2-40B4-BE49-F238E27FC236}">
                <a16:creationId xmlns:a16="http://schemas.microsoft.com/office/drawing/2014/main" id="{A49C2A1E-698F-4ADD-9A26-26C072D17DAD}"/>
              </a:ext>
            </a:extLst>
          </p:cNvPr>
          <p:cNvSpPr>
            <a:spLocks noGrp="1"/>
          </p:cNvSpPr>
          <p:nvPr>
            <p:ph idx="1"/>
          </p:nvPr>
        </p:nvSpPr>
        <p:spPr/>
        <p:txBody>
          <a:bodyPr/>
          <a:lstStyle/>
          <a:p>
            <a:pPr marL="284163" lvl="1" indent="0">
              <a:buNone/>
            </a:pPr>
            <a:r>
              <a:rPr lang="en-US" dirty="0"/>
              <a:t>On a scale from 0-10, how likely are you to recommend UCSF as a place to work?</a:t>
            </a:r>
          </a:p>
          <a:p>
            <a:pPr marL="284163" lvl="1" indent="0">
              <a:buNone/>
            </a:pPr>
            <a:endParaRPr lang="en-US" dirty="0"/>
          </a:p>
          <a:p>
            <a:pPr marL="284163" lvl="1" indent="0">
              <a:buNone/>
            </a:pPr>
            <a:r>
              <a:rPr lang="en-US" dirty="0"/>
              <a:t>What could UCSF do to make this an even better place to work?</a:t>
            </a:r>
          </a:p>
          <a:p>
            <a:pPr marL="627063" lvl="1" indent="-342900">
              <a:buFont typeface="Wingdings" panose="05000000000000000000" pitchFamily="2" charset="2"/>
              <a:buChar char="Ø"/>
            </a:pPr>
            <a:r>
              <a:rPr lang="en-US" dirty="0"/>
              <a:t>	generates verbatim responses</a:t>
            </a:r>
          </a:p>
        </p:txBody>
      </p:sp>
      <p:sp>
        <p:nvSpPr>
          <p:cNvPr id="5" name="Title 4">
            <a:extLst>
              <a:ext uri="{FF2B5EF4-FFF2-40B4-BE49-F238E27FC236}">
                <a16:creationId xmlns:a16="http://schemas.microsoft.com/office/drawing/2014/main" id="{2860F5C5-DD15-4DEE-A7AF-2D5C80579919}"/>
              </a:ext>
            </a:extLst>
          </p:cNvPr>
          <p:cNvSpPr>
            <a:spLocks noGrp="1"/>
          </p:cNvSpPr>
          <p:nvPr>
            <p:ph type="title"/>
          </p:nvPr>
        </p:nvSpPr>
        <p:spPr>
          <a:xfrm>
            <a:off x="459683" y="580745"/>
            <a:ext cx="7753790" cy="458587"/>
          </a:xfrm>
        </p:spPr>
        <p:txBody>
          <a:bodyPr/>
          <a:lstStyle/>
          <a:p>
            <a:r>
              <a:rPr lang="en-US" dirty="0"/>
              <a:t>Custom questions</a:t>
            </a:r>
          </a:p>
        </p:txBody>
      </p:sp>
    </p:spTree>
    <p:extLst>
      <p:ext uri="{BB962C8B-B14F-4D97-AF65-F5344CB8AC3E}">
        <p14:creationId xmlns:p14="http://schemas.microsoft.com/office/powerpoint/2010/main" val="3137824409"/>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4501" y="171484"/>
            <a:ext cx="7753790" cy="458587"/>
          </a:xfrm>
        </p:spPr>
        <p:txBody>
          <a:bodyPr/>
          <a:lstStyle/>
          <a:p>
            <a:r>
              <a:rPr lang="en-US" sz="3200" dirty="0"/>
              <a:t>Gallup Results: Change from 2019 to 2021</a:t>
            </a:r>
          </a:p>
        </p:txBody>
      </p:sp>
      <p:graphicFrame>
        <p:nvGraphicFramePr>
          <p:cNvPr id="5" name="Content Placeholder 1"/>
          <p:cNvGraphicFramePr>
            <a:graphicFrameLocks noGrp="1"/>
          </p:cNvGraphicFramePr>
          <p:nvPr>
            <p:ph idx="1"/>
            <p:extLst>
              <p:ext uri="{D42A27DB-BD31-4B8C-83A1-F6EECF244321}">
                <p14:modId xmlns:p14="http://schemas.microsoft.com/office/powerpoint/2010/main" val="2301652154"/>
              </p:ext>
            </p:extLst>
          </p:nvPr>
        </p:nvGraphicFramePr>
        <p:xfrm>
          <a:off x="615709" y="630071"/>
          <a:ext cx="7486387" cy="4044724"/>
        </p:xfrm>
        <a:graphic>
          <a:graphicData uri="http://schemas.openxmlformats.org/drawingml/2006/table">
            <a:tbl>
              <a:tblPr>
                <a:tableStyleId>{5C22544A-7EE6-4342-B048-85BDC9FD1C3A}</a:tableStyleId>
              </a:tblPr>
              <a:tblGrid>
                <a:gridCol w="2463265">
                  <a:extLst>
                    <a:ext uri="{9D8B030D-6E8A-4147-A177-3AD203B41FA5}">
                      <a16:colId xmlns:a16="http://schemas.microsoft.com/office/drawing/2014/main" val="20000"/>
                    </a:ext>
                  </a:extLst>
                </a:gridCol>
                <a:gridCol w="837187">
                  <a:extLst>
                    <a:ext uri="{9D8B030D-6E8A-4147-A177-3AD203B41FA5}">
                      <a16:colId xmlns:a16="http://schemas.microsoft.com/office/drawing/2014/main" val="1035612327"/>
                    </a:ext>
                  </a:extLst>
                </a:gridCol>
                <a:gridCol w="837187">
                  <a:extLst>
                    <a:ext uri="{9D8B030D-6E8A-4147-A177-3AD203B41FA5}">
                      <a16:colId xmlns:a16="http://schemas.microsoft.com/office/drawing/2014/main" val="1412735657"/>
                    </a:ext>
                  </a:extLst>
                </a:gridCol>
                <a:gridCol w="837187">
                  <a:extLst>
                    <a:ext uri="{9D8B030D-6E8A-4147-A177-3AD203B41FA5}">
                      <a16:colId xmlns:a16="http://schemas.microsoft.com/office/drawing/2014/main" val="853133569"/>
                    </a:ext>
                  </a:extLst>
                </a:gridCol>
                <a:gridCol w="837187">
                  <a:extLst>
                    <a:ext uri="{9D8B030D-6E8A-4147-A177-3AD203B41FA5}">
                      <a16:colId xmlns:a16="http://schemas.microsoft.com/office/drawing/2014/main" val="3179686007"/>
                    </a:ext>
                  </a:extLst>
                </a:gridCol>
                <a:gridCol w="837187">
                  <a:extLst>
                    <a:ext uri="{9D8B030D-6E8A-4147-A177-3AD203B41FA5}">
                      <a16:colId xmlns:a16="http://schemas.microsoft.com/office/drawing/2014/main" val="20001"/>
                    </a:ext>
                  </a:extLst>
                </a:gridCol>
                <a:gridCol w="837187">
                  <a:extLst>
                    <a:ext uri="{9D8B030D-6E8A-4147-A177-3AD203B41FA5}">
                      <a16:colId xmlns:a16="http://schemas.microsoft.com/office/drawing/2014/main" val="3738189735"/>
                    </a:ext>
                  </a:extLst>
                </a:gridCol>
              </a:tblGrid>
              <a:tr h="447571">
                <a:tc>
                  <a:txBody>
                    <a:bodyPr/>
                    <a:lstStyle/>
                    <a:p>
                      <a:pPr algn="l" fontAlgn="b"/>
                      <a:endParaRPr lang="en-US" sz="1500" b="0" i="0" u="none" strike="noStrike" dirty="0">
                        <a:solidFill>
                          <a:srgbClr val="000000"/>
                        </a:solidFill>
                        <a:effectLst/>
                        <a:latin typeface="Calibri" panose="020F0502020204030204" pitchFamily="34" charset="0"/>
                      </a:endParaRPr>
                    </a:p>
                  </a:txBody>
                  <a:tcPr marL="9525" marR="9525" marT="9525" marB="0" anchor="b">
                    <a:solidFill>
                      <a:schemeClr val="bg1">
                        <a:lumMod val="85000"/>
                      </a:schemeClr>
                    </a:solidFill>
                  </a:tcPr>
                </a:tc>
                <a:tc>
                  <a:txBody>
                    <a:bodyPr/>
                    <a:lstStyle/>
                    <a:p>
                      <a:pPr algn="ctr" fontAlgn="b"/>
                      <a:r>
                        <a:rPr lang="en-US" sz="1500" b="1" u="none" strike="noStrike" dirty="0">
                          <a:solidFill>
                            <a:srgbClr val="052049"/>
                          </a:solidFill>
                          <a:effectLst/>
                          <a:latin typeface="Calibri" panose="020F0502020204030204" pitchFamily="34" charset="0"/>
                        </a:rPr>
                        <a:t>All SOP</a:t>
                      </a:r>
                      <a:endParaRPr lang="en-US" sz="1500" b="1" i="0" u="none" strike="noStrike" dirty="0">
                        <a:solidFill>
                          <a:srgbClr val="052049"/>
                        </a:solidFill>
                        <a:effectLst/>
                        <a:latin typeface="Calibri" panose="020F0502020204030204" pitchFamily="34" charset="0"/>
                      </a:endParaRPr>
                    </a:p>
                  </a:txBody>
                  <a:tcPr marL="9525" marR="9525" marT="9525" marB="0" anchor="b">
                    <a:solidFill>
                      <a:schemeClr val="bg1">
                        <a:lumMod val="85000"/>
                      </a:schemeClr>
                    </a:solidFill>
                  </a:tcPr>
                </a:tc>
                <a:tc>
                  <a:txBody>
                    <a:bodyPr/>
                    <a:lstStyle/>
                    <a:p>
                      <a:pPr algn="ctr" fontAlgn="b"/>
                      <a:r>
                        <a:rPr lang="en-US" sz="1500" b="1" u="none" strike="noStrike" dirty="0">
                          <a:solidFill>
                            <a:srgbClr val="052049"/>
                          </a:solidFill>
                          <a:effectLst/>
                          <a:latin typeface="Calibri" panose="020F0502020204030204" pitchFamily="34" charset="0"/>
                        </a:rPr>
                        <a:t> BTS</a:t>
                      </a:r>
                      <a:endParaRPr lang="en-US" sz="1500" b="1" i="0" u="none" strike="noStrike" dirty="0">
                        <a:solidFill>
                          <a:srgbClr val="052049"/>
                        </a:solidFill>
                        <a:effectLst/>
                        <a:latin typeface="Calibri" panose="020F0502020204030204" pitchFamily="34" charset="0"/>
                      </a:endParaRPr>
                    </a:p>
                  </a:txBody>
                  <a:tcPr marL="9525" marR="9525" marT="9525" marB="0" anchor="b">
                    <a:solidFill>
                      <a:schemeClr val="bg1">
                        <a:lumMod val="85000"/>
                      </a:schemeClr>
                    </a:solidFill>
                  </a:tcPr>
                </a:tc>
                <a:tc>
                  <a:txBody>
                    <a:bodyPr/>
                    <a:lstStyle/>
                    <a:p>
                      <a:pPr algn="ctr" fontAlgn="b"/>
                      <a:r>
                        <a:rPr lang="en-US" sz="1500" b="1" u="none" strike="noStrike" dirty="0">
                          <a:solidFill>
                            <a:srgbClr val="052049"/>
                          </a:solidFill>
                          <a:effectLst/>
                          <a:latin typeface="Calibri" panose="020F0502020204030204" pitchFamily="34" charset="0"/>
                        </a:rPr>
                        <a:t>Clinical Pharmacy</a:t>
                      </a:r>
                      <a:endParaRPr lang="en-US" sz="1500" b="1" i="0" u="none" strike="noStrike" dirty="0">
                        <a:solidFill>
                          <a:srgbClr val="052049"/>
                        </a:solidFill>
                        <a:effectLst/>
                        <a:latin typeface="Calibri" panose="020F0502020204030204" pitchFamily="34" charset="0"/>
                      </a:endParaRPr>
                    </a:p>
                  </a:txBody>
                  <a:tcPr marL="9525" marR="9525" marT="9525" marB="0" anchor="b">
                    <a:solidFill>
                      <a:schemeClr val="bg1">
                        <a:lumMod val="85000"/>
                      </a:schemeClr>
                    </a:solidFill>
                  </a:tcPr>
                </a:tc>
                <a:tc>
                  <a:txBody>
                    <a:bodyPr/>
                    <a:lstStyle/>
                    <a:p>
                      <a:pPr algn="ctr" fontAlgn="b"/>
                      <a:r>
                        <a:rPr lang="en-US" sz="1500" b="1" i="0" u="none" strike="noStrike" dirty="0">
                          <a:solidFill>
                            <a:srgbClr val="052049"/>
                          </a:solidFill>
                          <a:effectLst/>
                          <a:latin typeface="Calibri" panose="020F0502020204030204" pitchFamily="34" charset="0"/>
                        </a:rPr>
                        <a:t>California Poison Control</a:t>
                      </a:r>
                    </a:p>
                  </a:txBody>
                  <a:tcPr marL="9525" marR="9525" marT="9525" marB="0" anchor="b">
                    <a:solidFill>
                      <a:schemeClr val="bg1">
                        <a:lumMod val="85000"/>
                      </a:schemeClr>
                    </a:solidFill>
                  </a:tcPr>
                </a:tc>
                <a:tc>
                  <a:txBody>
                    <a:bodyPr/>
                    <a:lstStyle/>
                    <a:p>
                      <a:pPr algn="ctr" fontAlgn="b"/>
                      <a:r>
                        <a:rPr lang="en-US" sz="1500" b="1" u="none" strike="noStrike" dirty="0">
                          <a:solidFill>
                            <a:srgbClr val="052049"/>
                          </a:solidFill>
                          <a:effectLst/>
                          <a:latin typeface="Calibri" panose="020F0502020204030204" pitchFamily="34" charset="0"/>
                        </a:rPr>
                        <a:t>Pharm </a:t>
                      </a:r>
                      <a:r>
                        <a:rPr lang="en-US" sz="1500" b="1" u="none" strike="noStrike" dirty="0" err="1">
                          <a:solidFill>
                            <a:srgbClr val="052049"/>
                          </a:solidFill>
                          <a:effectLst/>
                          <a:latin typeface="Calibri" panose="020F0502020204030204" pitchFamily="34" charset="0"/>
                        </a:rPr>
                        <a:t>Chem</a:t>
                      </a:r>
                      <a:endParaRPr lang="en-US" sz="1500" b="1" i="0" u="none" strike="noStrike" dirty="0">
                        <a:solidFill>
                          <a:srgbClr val="052049"/>
                        </a:solidFill>
                        <a:effectLst/>
                        <a:latin typeface="Calibri" panose="020F0502020204030204" pitchFamily="34" charset="0"/>
                      </a:endParaRPr>
                    </a:p>
                  </a:txBody>
                  <a:tcPr marL="9525" marR="9525" marT="9525" marB="0" anchor="b">
                    <a:solidFill>
                      <a:schemeClr val="bg1">
                        <a:lumMod val="85000"/>
                      </a:schemeClr>
                    </a:solidFill>
                  </a:tcPr>
                </a:tc>
                <a:tc>
                  <a:txBody>
                    <a:bodyPr/>
                    <a:lstStyle/>
                    <a:p>
                      <a:pPr algn="ctr" fontAlgn="b"/>
                      <a:r>
                        <a:rPr lang="en-US" sz="1500" b="1" i="0" u="none" strike="noStrike" dirty="0">
                          <a:solidFill>
                            <a:srgbClr val="052049"/>
                          </a:solidFill>
                          <a:effectLst/>
                          <a:latin typeface="Calibri" panose="020F0502020204030204" pitchFamily="34" charset="0"/>
                        </a:rPr>
                        <a:t>Dean’s Office</a:t>
                      </a:r>
                    </a:p>
                  </a:txBody>
                  <a:tcPr marL="9525" marR="9525" marT="9525" marB="0" anchor="b">
                    <a:solidFill>
                      <a:schemeClr val="bg1">
                        <a:lumMod val="85000"/>
                      </a:schemeClr>
                    </a:solidFill>
                  </a:tcPr>
                </a:tc>
                <a:extLst>
                  <a:ext uri="{0D108BD9-81ED-4DB2-BD59-A6C34878D82A}">
                    <a16:rowId xmlns:a16="http://schemas.microsoft.com/office/drawing/2014/main" val="10000"/>
                  </a:ext>
                </a:extLst>
              </a:tr>
              <a:tr h="228352">
                <a:tc>
                  <a:txBody>
                    <a:bodyPr/>
                    <a:lstStyle/>
                    <a:p>
                      <a:pPr algn="l" fontAlgn="b"/>
                      <a:r>
                        <a:rPr lang="en-US" sz="1500" u="none" strike="noStrike" dirty="0">
                          <a:effectLst/>
                          <a:latin typeface="Calibri" panose="020F0502020204030204" pitchFamily="34" charset="0"/>
                        </a:rPr>
                        <a:t>Q00. Overall Satisfaction</a:t>
                      </a:r>
                      <a:endParaRPr lang="en-US" sz="1500" b="0" i="0" u="none" strike="noStrike" dirty="0">
                        <a:solidFill>
                          <a:srgbClr val="000000"/>
                        </a:solidFill>
                        <a:effectLst/>
                        <a:latin typeface="Calibri" panose="020F0502020204030204" pitchFamily="34" charset="0"/>
                      </a:endParaRPr>
                    </a:p>
                  </a:txBody>
                  <a:tcPr marL="9525" marR="9525" marT="9525" marB="0" anchor="b">
                    <a:solidFill>
                      <a:schemeClr val="bg1">
                        <a:lumMod val="85000"/>
                      </a:schemeClr>
                    </a:solidFill>
                  </a:tcPr>
                </a:tc>
                <a:tc>
                  <a:txBody>
                    <a:bodyPr/>
                    <a:lstStyle/>
                    <a:p>
                      <a:pPr algn="ctr" fontAlgn="b"/>
                      <a:r>
                        <a:rPr lang="en-US" sz="1500" b="0" i="0" u="none" strike="noStrike" dirty="0">
                          <a:solidFill>
                            <a:srgbClr val="000000"/>
                          </a:solidFill>
                          <a:effectLst/>
                          <a:latin typeface="Calibri" panose="020F0502020204030204" pitchFamily="34" charset="0"/>
                        </a:rPr>
                        <a:t>0.26</a:t>
                      </a:r>
                    </a:p>
                  </a:txBody>
                  <a:tcPr marL="9525" marR="9525" marT="9525" marB="0" anchor="b">
                    <a:solidFill>
                      <a:schemeClr val="bg1">
                        <a:lumMod val="85000"/>
                      </a:schemeClr>
                    </a:solidFill>
                  </a:tcPr>
                </a:tc>
                <a:tc>
                  <a:txBody>
                    <a:bodyPr/>
                    <a:lstStyle/>
                    <a:p>
                      <a:pPr algn="ctr" fontAlgn="b"/>
                      <a:r>
                        <a:rPr lang="en-US" sz="1500" b="0" i="0" u="none" strike="noStrike" dirty="0">
                          <a:solidFill>
                            <a:srgbClr val="000000"/>
                          </a:solidFill>
                          <a:effectLst/>
                          <a:latin typeface="Calibri" panose="020F0502020204030204" pitchFamily="34" charset="0"/>
                        </a:rPr>
                        <a:t>0.22</a:t>
                      </a:r>
                    </a:p>
                  </a:txBody>
                  <a:tcPr marL="9525" marR="9525" marT="9525" marB="0" anchor="b">
                    <a:solidFill>
                      <a:schemeClr val="bg1">
                        <a:lumMod val="85000"/>
                      </a:schemeClr>
                    </a:solidFill>
                  </a:tcPr>
                </a:tc>
                <a:tc>
                  <a:txBody>
                    <a:bodyPr/>
                    <a:lstStyle/>
                    <a:p>
                      <a:pPr algn="ctr" fontAlgn="b"/>
                      <a:r>
                        <a:rPr lang="en-US" sz="1500" b="0" i="0" u="none" strike="noStrike" dirty="0">
                          <a:solidFill>
                            <a:srgbClr val="000000"/>
                          </a:solidFill>
                          <a:effectLst/>
                          <a:latin typeface="Calibri" panose="020F0502020204030204" pitchFamily="34" charset="0"/>
                        </a:rPr>
                        <a:t>0.36</a:t>
                      </a:r>
                    </a:p>
                  </a:txBody>
                  <a:tcPr marL="9525" marR="9525" marT="9525" marB="0" anchor="b">
                    <a:solidFill>
                      <a:schemeClr val="bg1">
                        <a:lumMod val="85000"/>
                      </a:schemeClr>
                    </a:solidFill>
                  </a:tcPr>
                </a:tc>
                <a:tc>
                  <a:txBody>
                    <a:bodyPr/>
                    <a:lstStyle/>
                    <a:p>
                      <a:pPr algn="ctr" fontAlgn="b"/>
                      <a:r>
                        <a:rPr lang="en-US" sz="1500" b="0" i="0" u="none" strike="noStrike" dirty="0">
                          <a:solidFill>
                            <a:srgbClr val="000000"/>
                          </a:solidFill>
                          <a:effectLst/>
                          <a:latin typeface="Calibri" panose="020F0502020204030204" pitchFamily="34" charset="0"/>
                        </a:rPr>
                        <a:t>-0.18</a:t>
                      </a:r>
                    </a:p>
                  </a:txBody>
                  <a:tcPr marL="9525" marR="9525" marT="9525" marB="0" anchor="b">
                    <a:solidFill>
                      <a:schemeClr val="bg1">
                        <a:lumMod val="85000"/>
                      </a:schemeClr>
                    </a:solidFill>
                  </a:tcPr>
                </a:tc>
                <a:tc>
                  <a:txBody>
                    <a:bodyPr/>
                    <a:lstStyle/>
                    <a:p>
                      <a:pPr algn="ctr" fontAlgn="b"/>
                      <a:r>
                        <a:rPr lang="en-US" sz="1500" b="0" i="0" u="none" strike="noStrike" dirty="0">
                          <a:solidFill>
                            <a:srgbClr val="000000"/>
                          </a:solidFill>
                          <a:effectLst/>
                          <a:latin typeface="Calibri" panose="020F0502020204030204" pitchFamily="34" charset="0"/>
                        </a:rPr>
                        <a:t>0.81</a:t>
                      </a:r>
                    </a:p>
                  </a:txBody>
                  <a:tcPr marL="9525" marR="9525" marT="9525" marB="0" anchor="b">
                    <a:solidFill>
                      <a:schemeClr val="bg1">
                        <a:lumMod val="85000"/>
                      </a:schemeClr>
                    </a:solidFill>
                  </a:tcPr>
                </a:tc>
                <a:tc>
                  <a:txBody>
                    <a:bodyPr/>
                    <a:lstStyle/>
                    <a:p>
                      <a:pPr algn="ctr" fontAlgn="b"/>
                      <a:r>
                        <a:rPr lang="en-US" sz="1500" b="0" i="0" u="none" strike="noStrike" dirty="0">
                          <a:solidFill>
                            <a:srgbClr val="000000"/>
                          </a:solidFill>
                          <a:effectLst/>
                          <a:latin typeface="Calibri" panose="020F0502020204030204" pitchFamily="34" charset="0"/>
                        </a:rPr>
                        <a:t>0.29</a:t>
                      </a:r>
                    </a:p>
                  </a:txBody>
                  <a:tcPr marL="9525" marR="9525" marT="9525" marB="0" anchor="b">
                    <a:solidFill>
                      <a:schemeClr val="bg1">
                        <a:lumMod val="85000"/>
                      </a:schemeClr>
                    </a:solidFill>
                  </a:tcPr>
                </a:tc>
                <a:extLst>
                  <a:ext uri="{0D108BD9-81ED-4DB2-BD59-A6C34878D82A}">
                    <a16:rowId xmlns:a16="http://schemas.microsoft.com/office/drawing/2014/main" val="10001"/>
                  </a:ext>
                </a:extLst>
              </a:tr>
              <a:tr h="234724">
                <a:tc>
                  <a:txBody>
                    <a:bodyPr/>
                    <a:lstStyle/>
                    <a:p>
                      <a:pPr algn="l" fontAlgn="b"/>
                      <a:r>
                        <a:rPr lang="en-US" sz="1500" u="none" strike="noStrike" dirty="0">
                          <a:effectLst/>
                          <a:latin typeface="Calibri" panose="020F0502020204030204" pitchFamily="34" charset="0"/>
                        </a:rPr>
                        <a:t>Q01. Know What's Expected</a:t>
                      </a:r>
                      <a:endParaRPr lang="en-US" sz="1500" b="0" i="0" u="none" strike="noStrike" dirty="0">
                        <a:solidFill>
                          <a:srgbClr val="000000"/>
                        </a:solidFill>
                        <a:effectLst/>
                        <a:latin typeface="Calibri" panose="020F0502020204030204" pitchFamily="34" charset="0"/>
                      </a:endParaRPr>
                    </a:p>
                  </a:txBody>
                  <a:tcPr marL="9525" marR="9525" marT="9525" marB="0" anchor="b">
                    <a:solidFill>
                      <a:schemeClr val="bg1">
                        <a:lumMod val="85000"/>
                      </a:schemeClr>
                    </a:solidFill>
                  </a:tcPr>
                </a:tc>
                <a:tc>
                  <a:txBody>
                    <a:bodyPr/>
                    <a:lstStyle/>
                    <a:p>
                      <a:pPr algn="ctr" fontAlgn="b"/>
                      <a:r>
                        <a:rPr lang="en-US" sz="1500" b="0" i="0" u="none" strike="noStrike" dirty="0">
                          <a:solidFill>
                            <a:srgbClr val="000000"/>
                          </a:solidFill>
                          <a:effectLst/>
                          <a:latin typeface="Calibri" panose="020F0502020204030204" pitchFamily="34" charset="0"/>
                        </a:rPr>
                        <a:t>0.16</a:t>
                      </a:r>
                    </a:p>
                  </a:txBody>
                  <a:tcPr marL="9525" marR="9525" marT="9525" marB="0" anchor="b">
                    <a:solidFill>
                      <a:schemeClr val="bg1">
                        <a:lumMod val="85000"/>
                      </a:schemeClr>
                    </a:solidFill>
                  </a:tcPr>
                </a:tc>
                <a:tc>
                  <a:txBody>
                    <a:bodyPr/>
                    <a:lstStyle/>
                    <a:p>
                      <a:pPr algn="ctr" fontAlgn="b"/>
                      <a:r>
                        <a:rPr lang="en-US" sz="1500" b="0" i="0" u="none" strike="noStrike" dirty="0">
                          <a:solidFill>
                            <a:srgbClr val="000000"/>
                          </a:solidFill>
                          <a:effectLst/>
                          <a:latin typeface="Calibri" panose="020F0502020204030204" pitchFamily="34" charset="0"/>
                        </a:rPr>
                        <a:t>0.33</a:t>
                      </a:r>
                    </a:p>
                  </a:txBody>
                  <a:tcPr marL="9525" marR="9525" marT="9525" marB="0" anchor="b">
                    <a:solidFill>
                      <a:schemeClr val="bg1">
                        <a:lumMod val="85000"/>
                      </a:schemeClr>
                    </a:solidFill>
                  </a:tcPr>
                </a:tc>
                <a:tc>
                  <a:txBody>
                    <a:bodyPr/>
                    <a:lstStyle/>
                    <a:p>
                      <a:pPr algn="ctr" fontAlgn="b"/>
                      <a:r>
                        <a:rPr lang="en-US" sz="1500" b="0" i="0" u="none" strike="noStrike" dirty="0">
                          <a:solidFill>
                            <a:srgbClr val="000000"/>
                          </a:solidFill>
                          <a:effectLst/>
                          <a:latin typeface="Calibri" panose="020F0502020204030204" pitchFamily="34" charset="0"/>
                        </a:rPr>
                        <a:t>0.60</a:t>
                      </a:r>
                    </a:p>
                  </a:txBody>
                  <a:tcPr marL="9525" marR="9525" marT="9525" marB="0" anchor="b">
                    <a:solidFill>
                      <a:schemeClr val="bg1">
                        <a:lumMod val="85000"/>
                      </a:schemeClr>
                    </a:solidFill>
                  </a:tcPr>
                </a:tc>
                <a:tc>
                  <a:txBody>
                    <a:bodyPr/>
                    <a:lstStyle/>
                    <a:p>
                      <a:pPr algn="ctr" fontAlgn="b"/>
                      <a:r>
                        <a:rPr lang="en-US" sz="1500" b="0" i="0" u="none" strike="noStrike" dirty="0">
                          <a:solidFill>
                            <a:srgbClr val="000000"/>
                          </a:solidFill>
                          <a:effectLst/>
                          <a:latin typeface="Calibri" panose="020F0502020204030204" pitchFamily="34" charset="0"/>
                        </a:rPr>
                        <a:t>-0.18</a:t>
                      </a:r>
                    </a:p>
                  </a:txBody>
                  <a:tcPr marL="9525" marR="9525" marT="9525" marB="0" anchor="b">
                    <a:solidFill>
                      <a:schemeClr val="bg1">
                        <a:lumMod val="85000"/>
                      </a:schemeClr>
                    </a:solidFill>
                  </a:tcPr>
                </a:tc>
                <a:tc>
                  <a:txBody>
                    <a:bodyPr/>
                    <a:lstStyle/>
                    <a:p>
                      <a:pPr algn="ctr" fontAlgn="b"/>
                      <a:r>
                        <a:rPr lang="en-US" sz="1500" b="0" i="0" u="none" strike="noStrike" dirty="0">
                          <a:solidFill>
                            <a:srgbClr val="000000"/>
                          </a:solidFill>
                          <a:effectLst/>
                          <a:latin typeface="Calibri" panose="020F0502020204030204" pitchFamily="34" charset="0"/>
                        </a:rPr>
                        <a:t>0.32</a:t>
                      </a:r>
                    </a:p>
                  </a:txBody>
                  <a:tcPr marL="9525" marR="9525" marT="9525" marB="0" anchor="b">
                    <a:solidFill>
                      <a:schemeClr val="bg1">
                        <a:lumMod val="85000"/>
                      </a:schemeClr>
                    </a:solidFill>
                  </a:tcPr>
                </a:tc>
                <a:tc>
                  <a:txBody>
                    <a:bodyPr/>
                    <a:lstStyle/>
                    <a:p>
                      <a:pPr algn="ctr" fontAlgn="b"/>
                      <a:r>
                        <a:rPr lang="en-US" sz="1500" b="0" i="0" u="none" strike="noStrike" dirty="0">
                          <a:solidFill>
                            <a:srgbClr val="000000"/>
                          </a:solidFill>
                          <a:effectLst/>
                          <a:latin typeface="Calibri" panose="020F0502020204030204" pitchFamily="34" charset="0"/>
                        </a:rPr>
                        <a:t>0.09</a:t>
                      </a:r>
                    </a:p>
                  </a:txBody>
                  <a:tcPr marL="9525" marR="9525" marT="9525" marB="0" anchor="b">
                    <a:solidFill>
                      <a:schemeClr val="bg1">
                        <a:lumMod val="85000"/>
                      </a:schemeClr>
                    </a:solidFill>
                  </a:tcPr>
                </a:tc>
                <a:extLst>
                  <a:ext uri="{0D108BD9-81ED-4DB2-BD59-A6C34878D82A}">
                    <a16:rowId xmlns:a16="http://schemas.microsoft.com/office/drawing/2014/main" val="10002"/>
                  </a:ext>
                </a:extLst>
              </a:tr>
              <a:tr h="253774">
                <a:tc>
                  <a:txBody>
                    <a:bodyPr/>
                    <a:lstStyle/>
                    <a:p>
                      <a:pPr algn="l" fontAlgn="b"/>
                      <a:r>
                        <a:rPr lang="en-US" sz="1500" u="none" strike="noStrike" dirty="0">
                          <a:effectLst/>
                          <a:latin typeface="Calibri" panose="020F0502020204030204" pitchFamily="34" charset="0"/>
                        </a:rPr>
                        <a:t>Q02  Materials and Equipment</a:t>
                      </a:r>
                      <a:endParaRPr lang="en-US" sz="1500" b="0" i="0" u="none" strike="noStrike" dirty="0">
                        <a:solidFill>
                          <a:srgbClr val="000000"/>
                        </a:solidFill>
                        <a:effectLst/>
                        <a:latin typeface="Calibri" panose="020F0502020204030204" pitchFamily="34" charset="0"/>
                      </a:endParaRPr>
                    </a:p>
                  </a:txBody>
                  <a:tcPr marL="9525" marR="9525" marT="9525" marB="0" anchor="b">
                    <a:solidFill>
                      <a:schemeClr val="bg1">
                        <a:lumMod val="85000"/>
                      </a:schemeClr>
                    </a:solidFill>
                  </a:tcPr>
                </a:tc>
                <a:tc>
                  <a:txBody>
                    <a:bodyPr/>
                    <a:lstStyle/>
                    <a:p>
                      <a:pPr algn="ctr" fontAlgn="b"/>
                      <a:r>
                        <a:rPr lang="en-US" sz="1500" b="0" i="0" u="none" strike="noStrike" dirty="0">
                          <a:solidFill>
                            <a:srgbClr val="000000"/>
                          </a:solidFill>
                          <a:effectLst/>
                          <a:latin typeface="Calibri" panose="020F0502020204030204" pitchFamily="34" charset="0"/>
                        </a:rPr>
                        <a:t>0.39</a:t>
                      </a:r>
                    </a:p>
                  </a:txBody>
                  <a:tcPr marL="9525" marR="9525" marT="9525" marB="0" anchor="b">
                    <a:solidFill>
                      <a:schemeClr val="bg1">
                        <a:lumMod val="85000"/>
                      </a:schemeClr>
                    </a:solidFill>
                  </a:tcPr>
                </a:tc>
                <a:tc>
                  <a:txBody>
                    <a:bodyPr/>
                    <a:lstStyle/>
                    <a:p>
                      <a:pPr algn="ctr" fontAlgn="b"/>
                      <a:r>
                        <a:rPr lang="en-US" sz="1500" b="0" i="0" u="none" strike="noStrike" dirty="0">
                          <a:solidFill>
                            <a:srgbClr val="000000"/>
                          </a:solidFill>
                          <a:effectLst/>
                          <a:latin typeface="Calibri" panose="020F0502020204030204" pitchFamily="34" charset="0"/>
                        </a:rPr>
                        <a:t>0.54</a:t>
                      </a:r>
                    </a:p>
                  </a:txBody>
                  <a:tcPr marL="9525" marR="9525" marT="9525" marB="0" anchor="b">
                    <a:solidFill>
                      <a:schemeClr val="bg1">
                        <a:lumMod val="85000"/>
                      </a:schemeClr>
                    </a:solidFill>
                  </a:tcPr>
                </a:tc>
                <a:tc>
                  <a:txBody>
                    <a:bodyPr/>
                    <a:lstStyle/>
                    <a:p>
                      <a:pPr algn="ctr" fontAlgn="b"/>
                      <a:r>
                        <a:rPr lang="en-US" sz="1500" b="0" i="0" u="none" strike="noStrike" dirty="0">
                          <a:solidFill>
                            <a:srgbClr val="000000"/>
                          </a:solidFill>
                          <a:effectLst/>
                          <a:latin typeface="Calibri" panose="020F0502020204030204" pitchFamily="34" charset="0"/>
                        </a:rPr>
                        <a:t>0.82</a:t>
                      </a:r>
                    </a:p>
                  </a:txBody>
                  <a:tcPr marL="9525" marR="9525" marT="9525" marB="0" anchor="b">
                    <a:solidFill>
                      <a:schemeClr val="bg1">
                        <a:lumMod val="85000"/>
                      </a:schemeClr>
                    </a:solidFill>
                  </a:tcPr>
                </a:tc>
                <a:tc>
                  <a:txBody>
                    <a:bodyPr/>
                    <a:lstStyle/>
                    <a:p>
                      <a:pPr algn="ctr" fontAlgn="b"/>
                      <a:r>
                        <a:rPr lang="en-US" sz="1500" b="0" i="0" u="none" strike="noStrike" dirty="0">
                          <a:solidFill>
                            <a:srgbClr val="000000"/>
                          </a:solidFill>
                          <a:effectLst/>
                          <a:latin typeface="Calibri" panose="020F0502020204030204" pitchFamily="34" charset="0"/>
                        </a:rPr>
                        <a:t>0.03</a:t>
                      </a:r>
                    </a:p>
                  </a:txBody>
                  <a:tcPr marL="9525" marR="9525" marT="9525" marB="0" anchor="b">
                    <a:solidFill>
                      <a:schemeClr val="bg1">
                        <a:lumMod val="85000"/>
                      </a:schemeClr>
                    </a:solidFill>
                  </a:tcPr>
                </a:tc>
                <a:tc>
                  <a:txBody>
                    <a:bodyPr/>
                    <a:lstStyle/>
                    <a:p>
                      <a:pPr algn="ctr" fontAlgn="b"/>
                      <a:r>
                        <a:rPr lang="en-US" sz="1500" b="0" i="0" u="none" strike="noStrike" dirty="0">
                          <a:solidFill>
                            <a:srgbClr val="000000"/>
                          </a:solidFill>
                          <a:effectLst/>
                          <a:latin typeface="Calibri" panose="020F0502020204030204" pitchFamily="34" charset="0"/>
                        </a:rPr>
                        <a:t>0.63</a:t>
                      </a:r>
                    </a:p>
                  </a:txBody>
                  <a:tcPr marL="9525" marR="9525" marT="9525" marB="0" anchor="b">
                    <a:solidFill>
                      <a:schemeClr val="bg1">
                        <a:lumMod val="85000"/>
                      </a:schemeClr>
                    </a:solidFill>
                  </a:tcPr>
                </a:tc>
                <a:tc>
                  <a:txBody>
                    <a:bodyPr/>
                    <a:lstStyle/>
                    <a:p>
                      <a:pPr algn="ctr" fontAlgn="b"/>
                      <a:r>
                        <a:rPr lang="en-US" sz="1500" b="0" i="0" u="none" strike="noStrike" dirty="0">
                          <a:solidFill>
                            <a:srgbClr val="000000"/>
                          </a:solidFill>
                          <a:effectLst/>
                          <a:latin typeface="Calibri" panose="020F0502020204030204" pitchFamily="34" charset="0"/>
                        </a:rPr>
                        <a:t>0.25</a:t>
                      </a:r>
                    </a:p>
                  </a:txBody>
                  <a:tcPr marL="9525" marR="9525" marT="9525" marB="0" anchor="b">
                    <a:solidFill>
                      <a:schemeClr val="bg1">
                        <a:lumMod val="85000"/>
                      </a:schemeClr>
                    </a:solidFill>
                  </a:tcPr>
                </a:tc>
                <a:extLst>
                  <a:ext uri="{0D108BD9-81ED-4DB2-BD59-A6C34878D82A}">
                    <a16:rowId xmlns:a16="http://schemas.microsoft.com/office/drawing/2014/main" val="10003"/>
                  </a:ext>
                </a:extLst>
              </a:tr>
              <a:tr h="228352">
                <a:tc>
                  <a:txBody>
                    <a:bodyPr/>
                    <a:lstStyle/>
                    <a:p>
                      <a:pPr algn="l" fontAlgn="b"/>
                      <a:r>
                        <a:rPr lang="en-US" sz="1500" u="none" strike="noStrike" dirty="0">
                          <a:effectLst/>
                          <a:latin typeface="Calibri" panose="020F0502020204030204" pitchFamily="34" charset="0"/>
                        </a:rPr>
                        <a:t>Q03. Opportunity to Do Best</a:t>
                      </a:r>
                      <a:endParaRPr lang="en-US" sz="1500" b="0" i="0" u="none" strike="noStrike" dirty="0">
                        <a:solidFill>
                          <a:srgbClr val="000000"/>
                        </a:solidFill>
                        <a:effectLst/>
                        <a:latin typeface="Calibri" panose="020F0502020204030204" pitchFamily="34" charset="0"/>
                      </a:endParaRPr>
                    </a:p>
                  </a:txBody>
                  <a:tcPr marL="9525" marR="9525" marT="9525" marB="0" anchor="b">
                    <a:solidFill>
                      <a:schemeClr val="bg1">
                        <a:lumMod val="85000"/>
                      </a:schemeClr>
                    </a:solidFill>
                  </a:tcPr>
                </a:tc>
                <a:tc>
                  <a:txBody>
                    <a:bodyPr/>
                    <a:lstStyle/>
                    <a:p>
                      <a:pPr algn="ctr" fontAlgn="b"/>
                      <a:r>
                        <a:rPr lang="en-US" sz="1500" b="0" i="0" u="none" strike="noStrike" dirty="0">
                          <a:solidFill>
                            <a:srgbClr val="000000"/>
                          </a:solidFill>
                          <a:effectLst/>
                          <a:latin typeface="Calibri" panose="020F0502020204030204" pitchFamily="34" charset="0"/>
                        </a:rPr>
                        <a:t>0.12</a:t>
                      </a:r>
                    </a:p>
                  </a:txBody>
                  <a:tcPr marL="9525" marR="9525" marT="9525" marB="0" anchor="b">
                    <a:solidFill>
                      <a:schemeClr val="bg1">
                        <a:lumMod val="85000"/>
                      </a:schemeClr>
                    </a:solidFill>
                  </a:tcPr>
                </a:tc>
                <a:tc>
                  <a:txBody>
                    <a:bodyPr/>
                    <a:lstStyle/>
                    <a:p>
                      <a:pPr algn="ctr" fontAlgn="b"/>
                      <a:r>
                        <a:rPr lang="en-US" sz="1500" b="0" i="0" u="none" strike="noStrike" dirty="0">
                          <a:solidFill>
                            <a:srgbClr val="000000"/>
                          </a:solidFill>
                          <a:effectLst/>
                          <a:latin typeface="Calibri" panose="020F0502020204030204" pitchFamily="34" charset="0"/>
                        </a:rPr>
                        <a:t>0.25</a:t>
                      </a:r>
                    </a:p>
                  </a:txBody>
                  <a:tcPr marL="9525" marR="9525" marT="9525" marB="0" anchor="b">
                    <a:solidFill>
                      <a:schemeClr val="bg1">
                        <a:lumMod val="85000"/>
                      </a:schemeClr>
                    </a:solidFill>
                  </a:tcPr>
                </a:tc>
                <a:tc>
                  <a:txBody>
                    <a:bodyPr/>
                    <a:lstStyle/>
                    <a:p>
                      <a:pPr algn="ctr" fontAlgn="b"/>
                      <a:r>
                        <a:rPr lang="en-US" sz="1500" b="0" i="0" u="none" strike="noStrike" dirty="0">
                          <a:solidFill>
                            <a:srgbClr val="000000"/>
                          </a:solidFill>
                          <a:effectLst/>
                          <a:latin typeface="Calibri" panose="020F0502020204030204" pitchFamily="34" charset="0"/>
                        </a:rPr>
                        <a:t>0.26</a:t>
                      </a:r>
                    </a:p>
                  </a:txBody>
                  <a:tcPr marL="9525" marR="9525" marT="9525" marB="0" anchor="b">
                    <a:solidFill>
                      <a:schemeClr val="bg1">
                        <a:lumMod val="85000"/>
                      </a:schemeClr>
                    </a:solidFill>
                  </a:tcPr>
                </a:tc>
                <a:tc>
                  <a:txBody>
                    <a:bodyPr/>
                    <a:lstStyle/>
                    <a:p>
                      <a:pPr algn="ctr" fontAlgn="b"/>
                      <a:r>
                        <a:rPr lang="en-US" sz="1500" b="0" i="0" u="none" strike="noStrike" dirty="0">
                          <a:solidFill>
                            <a:srgbClr val="000000"/>
                          </a:solidFill>
                          <a:effectLst/>
                          <a:latin typeface="Calibri" panose="020F0502020204030204" pitchFamily="34" charset="0"/>
                        </a:rPr>
                        <a:t>-0.10</a:t>
                      </a:r>
                    </a:p>
                  </a:txBody>
                  <a:tcPr marL="9525" marR="9525" marT="9525" marB="0" anchor="b">
                    <a:solidFill>
                      <a:schemeClr val="bg1">
                        <a:lumMod val="85000"/>
                      </a:schemeClr>
                    </a:solidFill>
                  </a:tcPr>
                </a:tc>
                <a:tc>
                  <a:txBody>
                    <a:bodyPr/>
                    <a:lstStyle/>
                    <a:p>
                      <a:pPr algn="ctr" fontAlgn="b"/>
                      <a:r>
                        <a:rPr lang="en-US" sz="1500" b="0" i="0" u="none" strike="noStrike" dirty="0">
                          <a:solidFill>
                            <a:srgbClr val="000000"/>
                          </a:solidFill>
                          <a:effectLst/>
                          <a:latin typeface="Calibri" panose="020F0502020204030204" pitchFamily="34" charset="0"/>
                        </a:rPr>
                        <a:t>0.30</a:t>
                      </a:r>
                    </a:p>
                  </a:txBody>
                  <a:tcPr marL="9525" marR="9525" marT="9525" marB="0" anchor="b">
                    <a:solidFill>
                      <a:schemeClr val="bg1">
                        <a:lumMod val="85000"/>
                      </a:schemeClr>
                    </a:solidFill>
                  </a:tcPr>
                </a:tc>
                <a:tc>
                  <a:txBody>
                    <a:bodyPr/>
                    <a:lstStyle/>
                    <a:p>
                      <a:pPr algn="ctr" fontAlgn="b"/>
                      <a:r>
                        <a:rPr lang="en-US" sz="1500" b="0" i="0" u="none" strike="noStrike" dirty="0">
                          <a:solidFill>
                            <a:srgbClr val="000000"/>
                          </a:solidFill>
                          <a:effectLst/>
                          <a:latin typeface="Calibri" panose="020F0502020204030204" pitchFamily="34" charset="0"/>
                        </a:rPr>
                        <a:t>-0.02</a:t>
                      </a:r>
                    </a:p>
                  </a:txBody>
                  <a:tcPr marL="9525" marR="9525" marT="9525" marB="0" anchor="b">
                    <a:solidFill>
                      <a:schemeClr val="bg1">
                        <a:lumMod val="85000"/>
                      </a:schemeClr>
                    </a:solidFill>
                  </a:tcPr>
                </a:tc>
                <a:extLst>
                  <a:ext uri="{0D108BD9-81ED-4DB2-BD59-A6C34878D82A}">
                    <a16:rowId xmlns:a16="http://schemas.microsoft.com/office/drawing/2014/main" val="10004"/>
                  </a:ext>
                </a:extLst>
              </a:tr>
              <a:tr h="228352">
                <a:tc>
                  <a:txBody>
                    <a:bodyPr/>
                    <a:lstStyle/>
                    <a:p>
                      <a:pPr algn="l" fontAlgn="b"/>
                      <a:r>
                        <a:rPr lang="en-US" sz="1500" u="none" strike="noStrike" dirty="0">
                          <a:effectLst/>
                          <a:latin typeface="Calibri" panose="020F0502020204030204" pitchFamily="34" charset="0"/>
                        </a:rPr>
                        <a:t>Q04. Recognition</a:t>
                      </a:r>
                      <a:endParaRPr lang="en-US" sz="1500" b="0" i="0" u="none" strike="noStrike" dirty="0">
                        <a:solidFill>
                          <a:srgbClr val="000000"/>
                        </a:solidFill>
                        <a:effectLst/>
                        <a:latin typeface="Calibri" panose="020F0502020204030204" pitchFamily="34" charset="0"/>
                      </a:endParaRPr>
                    </a:p>
                  </a:txBody>
                  <a:tcPr marL="9525" marR="9525" marT="9525" marB="0" anchor="b">
                    <a:solidFill>
                      <a:schemeClr val="bg1">
                        <a:lumMod val="85000"/>
                      </a:schemeClr>
                    </a:solidFill>
                  </a:tcPr>
                </a:tc>
                <a:tc>
                  <a:txBody>
                    <a:bodyPr/>
                    <a:lstStyle/>
                    <a:p>
                      <a:pPr algn="ctr" fontAlgn="b"/>
                      <a:r>
                        <a:rPr lang="en-US" sz="1500" b="0" i="0" u="none" strike="noStrike" dirty="0">
                          <a:solidFill>
                            <a:srgbClr val="000000"/>
                          </a:solidFill>
                          <a:effectLst/>
                          <a:latin typeface="Calibri" panose="020F0502020204030204" pitchFamily="34" charset="0"/>
                        </a:rPr>
                        <a:t>0.34</a:t>
                      </a:r>
                    </a:p>
                  </a:txBody>
                  <a:tcPr marL="9525" marR="9525" marT="9525" marB="0" anchor="b">
                    <a:solidFill>
                      <a:schemeClr val="bg1">
                        <a:lumMod val="85000"/>
                      </a:schemeClr>
                    </a:solidFill>
                  </a:tcPr>
                </a:tc>
                <a:tc>
                  <a:txBody>
                    <a:bodyPr/>
                    <a:lstStyle/>
                    <a:p>
                      <a:pPr algn="ctr" fontAlgn="b"/>
                      <a:r>
                        <a:rPr lang="en-US" sz="1500" b="0" i="0" u="none" strike="noStrike" dirty="0">
                          <a:solidFill>
                            <a:srgbClr val="000000"/>
                          </a:solidFill>
                          <a:effectLst/>
                          <a:latin typeface="Calibri" panose="020F0502020204030204" pitchFamily="34" charset="0"/>
                        </a:rPr>
                        <a:t>0.30</a:t>
                      </a:r>
                    </a:p>
                  </a:txBody>
                  <a:tcPr marL="9525" marR="9525" marT="9525" marB="0" anchor="b">
                    <a:solidFill>
                      <a:schemeClr val="bg1">
                        <a:lumMod val="85000"/>
                      </a:schemeClr>
                    </a:solidFill>
                  </a:tcPr>
                </a:tc>
                <a:tc>
                  <a:txBody>
                    <a:bodyPr/>
                    <a:lstStyle/>
                    <a:p>
                      <a:pPr algn="ctr" fontAlgn="b"/>
                      <a:r>
                        <a:rPr lang="en-US" sz="1500" b="0" i="0" u="none" strike="noStrike" dirty="0">
                          <a:solidFill>
                            <a:srgbClr val="000000"/>
                          </a:solidFill>
                          <a:effectLst/>
                          <a:latin typeface="Calibri" panose="020F0502020204030204" pitchFamily="34" charset="0"/>
                        </a:rPr>
                        <a:t>0.71</a:t>
                      </a:r>
                    </a:p>
                  </a:txBody>
                  <a:tcPr marL="9525" marR="9525" marT="9525" marB="0" anchor="b">
                    <a:solidFill>
                      <a:schemeClr val="bg1">
                        <a:lumMod val="85000"/>
                      </a:schemeClr>
                    </a:solidFill>
                  </a:tcPr>
                </a:tc>
                <a:tc>
                  <a:txBody>
                    <a:bodyPr/>
                    <a:lstStyle/>
                    <a:p>
                      <a:pPr algn="ctr" fontAlgn="b"/>
                      <a:r>
                        <a:rPr lang="en-US" sz="1500" b="0" i="0" u="none" strike="noStrike" dirty="0">
                          <a:solidFill>
                            <a:srgbClr val="000000"/>
                          </a:solidFill>
                          <a:effectLst/>
                          <a:latin typeface="Calibri" panose="020F0502020204030204" pitchFamily="34" charset="0"/>
                        </a:rPr>
                        <a:t>0.00</a:t>
                      </a:r>
                    </a:p>
                  </a:txBody>
                  <a:tcPr marL="9525" marR="9525" marT="9525" marB="0" anchor="b">
                    <a:solidFill>
                      <a:schemeClr val="bg1">
                        <a:lumMod val="85000"/>
                      </a:schemeClr>
                    </a:solidFill>
                  </a:tcPr>
                </a:tc>
                <a:tc>
                  <a:txBody>
                    <a:bodyPr/>
                    <a:lstStyle/>
                    <a:p>
                      <a:pPr algn="ctr" fontAlgn="b"/>
                      <a:r>
                        <a:rPr lang="en-US" sz="1500" b="0" i="0" u="none" strike="noStrike" dirty="0">
                          <a:solidFill>
                            <a:srgbClr val="000000"/>
                          </a:solidFill>
                          <a:effectLst/>
                          <a:latin typeface="Calibri" panose="020F0502020204030204" pitchFamily="34" charset="0"/>
                        </a:rPr>
                        <a:t>0.78</a:t>
                      </a:r>
                    </a:p>
                  </a:txBody>
                  <a:tcPr marL="9525" marR="9525" marT="9525" marB="0" anchor="b">
                    <a:solidFill>
                      <a:schemeClr val="bg1">
                        <a:lumMod val="85000"/>
                      </a:schemeClr>
                    </a:solidFill>
                  </a:tcPr>
                </a:tc>
                <a:tc>
                  <a:txBody>
                    <a:bodyPr/>
                    <a:lstStyle/>
                    <a:p>
                      <a:pPr algn="ctr" fontAlgn="b"/>
                      <a:r>
                        <a:rPr lang="en-US" sz="1500" b="0" i="0" u="none" strike="noStrike" dirty="0">
                          <a:solidFill>
                            <a:srgbClr val="000000"/>
                          </a:solidFill>
                          <a:effectLst/>
                          <a:latin typeface="Calibri" panose="020F0502020204030204" pitchFamily="34" charset="0"/>
                        </a:rPr>
                        <a:t>0.19</a:t>
                      </a:r>
                    </a:p>
                  </a:txBody>
                  <a:tcPr marL="9525" marR="9525" marT="9525" marB="0" anchor="b">
                    <a:solidFill>
                      <a:schemeClr val="bg1">
                        <a:lumMod val="85000"/>
                      </a:schemeClr>
                    </a:solidFill>
                  </a:tcPr>
                </a:tc>
                <a:extLst>
                  <a:ext uri="{0D108BD9-81ED-4DB2-BD59-A6C34878D82A}">
                    <a16:rowId xmlns:a16="http://schemas.microsoft.com/office/drawing/2014/main" val="10005"/>
                  </a:ext>
                </a:extLst>
              </a:tr>
              <a:tr h="228352">
                <a:tc>
                  <a:txBody>
                    <a:bodyPr/>
                    <a:lstStyle/>
                    <a:p>
                      <a:pPr algn="l" fontAlgn="b"/>
                      <a:r>
                        <a:rPr lang="en-US" sz="1500" u="none" strike="noStrike" dirty="0">
                          <a:effectLst/>
                          <a:latin typeface="Calibri" panose="020F0502020204030204" pitchFamily="34" charset="0"/>
                        </a:rPr>
                        <a:t>Q05. Cares About Me</a:t>
                      </a:r>
                      <a:endParaRPr lang="en-US" sz="1500" b="0" i="0" u="none" strike="noStrike" dirty="0">
                        <a:solidFill>
                          <a:srgbClr val="000000"/>
                        </a:solidFill>
                        <a:effectLst/>
                        <a:latin typeface="Calibri" panose="020F0502020204030204" pitchFamily="34" charset="0"/>
                      </a:endParaRPr>
                    </a:p>
                  </a:txBody>
                  <a:tcPr marL="9525" marR="9525" marT="9525" marB="0" anchor="b">
                    <a:solidFill>
                      <a:schemeClr val="bg1">
                        <a:lumMod val="85000"/>
                      </a:schemeClr>
                    </a:solidFill>
                  </a:tcPr>
                </a:tc>
                <a:tc>
                  <a:txBody>
                    <a:bodyPr/>
                    <a:lstStyle/>
                    <a:p>
                      <a:pPr algn="ctr" fontAlgn="b"/>
                      <a:r>
                        <a:rPr lang="en-US" sz="1500" b="0" i="0" u="none" strike="noStrike" dirty="0">
                          <a:solidFill>
                            <a:srgbClr val="000000"/>
                          </a:solidFill>
                          <a:effectLst/>
                          <a:latin typeface="Calibri" panose="020F0502020204030204" pitchFamily="34" charset="0"/>
                        </a:rPr>
                        <a:t>0.17</a:t>
                      </a:r>
                    </a:p>
                  </a:txBody>
                  <a:tcPr marL="9525" marR="9525" marT="9525" marB="0" anchor="b">
                    <a:solidFill>
                      <a:schemeClr val="bg1">
                        <a:lumMod val="85000"/>
                      </a:schemeClr>
                    </a:solidFill>
                  </a:tcPr>
                </a:tc>
                <a:tc>
                  <a:txBody>
                    <a:bodyPr/>
                    <a:lstStyle/>
                    <a:p>
                      <a:pPr algn="ctr" fontAlgn="b"/>
                      <a:r>
                        <a:rPr lang="en-US" sz="1500" b="0" i="0" u="none" strike="noStrike" dirty="0">
                          <a:solidFill>
                            <a:srgbClr val="000000"/>
                          </a:solidFill>
                          <a:effectLst/>
                          <a:latin typeface="Calibri" panose="020F0502020204030204" pitchFamily="34" charset="0"/>
                        </a:rPr>
                        <a:t>0.25</a:t>
                      </a:r>
                    </a:p>
                  </a:txBody>
                  <a:tcPr marL="9525" marR="9525" marT="9525" marB="0" anchor="b">
                    <a:solidFill>
                      <a:schemeClr val="bg1">
                        <a:lumMod val="85000"/>
                      </a:schemeClr>
                    </a:solidFill>
                  </a:tcPr>
                </a:tc>
                <a:tc>
                  <a:txBody>
                    <a:bodyPr/>
                    <a:lstStyle/>
                    <a:p>
                      <a:pPr algn="ctr" fontAlgn="b"/>
                      <a:r>
                        <a:rPr lang="en-US" sz="1500" b="0" i="0" u="none" strike="noStrike" dirty="0">
                          <a:solidFill>
                            <a:srgbClr val="000000"/>
                          </a:solidFill>
                          <a:effectLst/>
                          <a:latin typeface="Calibri" panose="020F0502020204030204" pitchFamily="34" charset="0"/>
                        </a:rPr>
                        <a:t>0.42</a:t>
                      </a:r>
                    </a:p>
                  </a:txBody>
                  <a:tcPr marL="9525" marR="9525" marT="9525" marB="0" anchor="b">
                    <a:solidFill>
                      <a:schemeClr val="bg1">
                        <a:lumMod val="85000"/>
                      </a:schemeClr>
                    </a:solidFill>
                  </a:tcPr>
                </a:tc>
                <a:tc>
                  <a:txBody>
                    <a:bodyPr/>
                    <a:lstStyle/>
                    <a:p>
                      <a:pPr algn="ctr" fontAlgn="b"/>
                      <a:r>
                        <a:rPr lang="en-US" sz="1500" b="0" i="0" u="none" strike="noStrike" dirty="0">
                          <a:solidFill>
                            <a:srgbClr val="000000"/>
                          </a:solidFill>
                          <a:effectLst/>
                          <a:latin typeface="Calibri" panose="020F0502020204030204" pitchFamily="34" charset="0"/>
                        </a:rPr>
                        <a:t>-0.16</a:t>
                      </a:r>
                    </a:p>
                  </a:txBody>
                  <a:tcPr marL="9525" marR="9525" marT="9525" marB="0" anchor="b">
                    <a:solidFill>
                      <a:schemeClr val="bg1">
                        <a:lumMod val="85000"/>
                      </a:schemeClr>
                    </a:solidFill>
                  </a:tcPr>
                </a:tc>
                <a:tc>
                  <a:txBody>
                    <a:bodyPr/>
                    <a:lstStyle/>
                    <a:p>
                      <a:pPr algn="ctr" fontAlgn="b"/>
                      <a:r>
                        <a:rPr lang="en-US" sz="1500" b="0" i="0" u="none" strike="noStrike" dirty="0">
                          <a:solidFill>
                            <a:srgbClr val="000000"/>
                          </a:solidFill>
                          <a:effectLst/>
                          <a:latin typeface="Calibri" panose="020F0502020204030204" pitchFamily="34" charset="0"/>
                        </a:rPr>
                        <a:t>0.41</a:t>
                      </a:r>
                    </a:p>
                  </a:txBody>
                  <a:tcPr marL="9525" marR="9525" marT="9525" marB="0" anchor="b">
                    <a:solidFill>
                      <a:schemeClr val="bg1">
                        <a:lumMod val="85000"/>
                      </a:schemeClr>
                    </a:solidFill>
                  </a:tcPr>
                </a:tc>
                <a:tc>
                  <a:txBody>
                    <a:bodyPr/>
                    <a:lstStyle/>
                    <a:p>
                      <a:pPr algn="ctr" fontAlgn="b"/>
                      <a:r>
                        <a:rPr lang="en-US" sz="1500" b="0" i="0" u="none" strike="noStrike" dirty="0">
                          <a:solidFill>
                            <a:srgbClr val="000000"/>
                          </a:solidFill>
                          <a:effectLst/>
                          <a:latin typeface="Calibri" panose="020F0502020204030204" pitchFamily="34" charset="0"/>
                        </a:rPr>
                        <a:t>0.15</a:t>
                      </a:r>
                    </a:p>
                  </a:txBody>
                  <a:tcPr marL="9525" marR="9525" marT="9525" marB="0" anchor="b">
                    <a:solidFill>
                      <a:schemeClr val="bg1">
                        <a:lumMod val="85000"/>
                      </a:schemeClr>
                    </a:solidFill>
                  </a:tcPr>
                </a:tc>
                <a:extLst>
                  <a:ext uri="{0D108BD9-81ED-4DB2-BD59-A6C34878D82A}">
                    <a16:rowId xmlns:a16="http://schemas.microsoft.com/office/drawing/2014/main" val="10006"/>
                  </a:ext>
                </a:extLst>
              </a:tr>
              <a:tr h="228352">
                <a:tc>
                  <a:txBody>
                    <a:bodyPr/>
                    <a:lstStyle/>
                    <a:p>
                      <a:pPr algn="l" fontAlgn="b"/>
                      <a:r>
                        <a:rPr lang="en-US" sz="1500" u="none" strike="noStrike">
                          <a:effectLst/>
                          <a:latin typeface="Calibri" panose="020F0502020204030204" pitchFamily="34" charset="0"/>
                        </a:rPr>
                        <a:t>Q06. Development</a:t>
                      </a:r>
                      <a:endParaRPr lang="en-US" sz="1500" b="0" i="0" u="none" strike="noStrike">
                        <a:solidFill>
                          <a:srgbClr val="000000"/>
                        </a:solidFill>
                        <a:effectLst/>
                        <a:latin typeface="Calibri" panose="020F0502020204030204" pitchFamily="34" charset="0"/>
                      </a:endParaRPr>
                    </a:p>
                  </a:txBody>
                  <a:tcPr marL="9525" marR="9525" marT="9525" marB="0" anchor="b">
                    <a:solidFill>
                      <a:schemeClr val="bg1">
                        <a:lumMod val="85000"/>
                      </a:schemeClr>
                    </a:solidFill>
                  </a:tcPr>
                </a:tc>
                <a:tc>
                  <a:txBody>
                    <a:bodyPr/>
                    <a:lstStyle/>
                    <a:p>
                      <a:pPr algn="ctr" fontAlgn="b"/>
                      <a:r>
                        <a:rPr lang="en-US" sz="1500" b="0" i="0" u="none" strike="noStrike" dirty="0">
                          <a:solidFill>
                            <a:srgbClr val="000000"/>
                          </a:solidFill>
                          <a:effectLst/>
                          <a:latin typeface="Calibri" panose="020F0502020204030204" pitchFamily="34" charset="0"/>
                        </a:rPr>
                        <a:t>0.21</a:t>
                      </a:r>
                    </a:p>
                  </a:txBody>
                  <a:tcPr marL="9525" marR="9525" marT="9525" marB="0" anchor="b">
                    <a:solidFill>
                      <a:schemeClr val="bg1">
                        <a:lumMod val="85000"/>
                      </a:schemeClr>
                    </a:solidFill>
                  </a:tcPr>
                </a:tc>
                <a:tc>
                  <a:txBody>
                    <a:bodyPr/>
                    <a:lstStyle/>
                    <a:p>
                      <a:pPr algn="ctr" fontAlgn="b"/>
                      <a:r>
                        <a:rPr lang="en-US" sz="1500" b="0" i="0" u="none" strike="noStrike" dirty="0">
                          <a:solidFill>
                            <a:srgbClr val="000000"/>
                          </a:solidFill>
                          <a:effectLst/>
                          <a:latin typeface="Calibri" panose="020F0502020204030204" pitchFamily="34" charset="0"/>
                        </a:rPr>
                        <a:t>0.23</a:t>
                      </a:r>
                    </a:p>
                  </a:txBody>
                  <a:tcPr marL="9525" marR="9525" marT="9525" marB="0" anchor="b">
                    <a:solidFill>
                      <a:schemeClr val="bg1">
                        <a:lumMod val="85000"/>
                      </a:schemeClr>
                    </a:solidFill>
                  </a:tcPr>
                </a:tc>
                <a:tc>
                  <a:txBody>
                    <a:bodyPr/>
                    <a:lstStyle/>
                    <a:p>
                      <a:pPr algn="ctr" fontAlgn="b"/>
                      <a:r>
                        <a:rPr lang="en-US" sz="1500" b="0" i="0" u="none" strike="noStrike" dirty="0">
                          <a:solidFill>
                            <a:srgbClr val="000000"/>
                          </a:solidFill>
                          <a:effectLst/>
                          <a:latin typeface="Calibri" panose="020F0502020204030204" pitchFamily="34" charset="0"/>
                        </a:rPr>
                        <a:t>0.66</a:t>
                      </a:r>
                    </a:p>
                  </a:txBody>
                  <a:tcPr marL="9525" marR="9525" marT="9525" marB="0" anchor="b">
                    <a:solidFill>
                      <a:schemeClr val="bg1">
                        <a:lumMod val="85000"/>
                      </a:schemeClr>
                    </a:solidFill>
                  </a:tcPr>
                </a:tc>
                <a:tc>
                  <a:txBody>
                    <a:bodyPr/>
                    <a:lstStyle/>
                    <a:p>
                      <a:pPr algn="ctr" fontAlgn="b"/>
                      <a:r>
                        <a:rPr lang="en-US" sz="1500" b="0" i="0" u="none" strike="noStrike" dirty="0">
                          <a:solidFill>
                            <a:srgbClr val="000000"/>
                          </a:solidFill>
                          <a:effectLst/>
                          <a:latin typeface="Calibri" panose="020F0502020204030204" pitchFamily="34" charset="0"/>
                        </a:rPr>
                        <a:t>-0.32</a:t>
                      </a:r>
                    </a:p>
                  </a:txBody>
                  <a:tcPr marL="9525" marR="9525" marT="9525" marB="0" anchor="b">
                    <a:solidFill>
                      <a:schemeClr val="bg1">
                        <a:lumMod val="85000"/>
                      </a:schemeClr>
                    </a:solidFill>
                  </a:tcPr>
                </a:tc>
                <a:tc>
                  <a:txBody>
                    <a:bodyPr/>
                    <a:lstStyle/>
                    <a:p>
                      <a:pPr algn="ctr" fontAlgn="b"/>
                      <a:r>
                        <a:rPr lang="en-US" sz="1500" b="0" i="0" u="none" strike="noStrike" dirty="0">
                          <a:solidFill>
                            <a:srgbClr val="000000"/>
                          </a:solidFill>
                          <a:effectLst/>
                          <a:latin typeface="Calibri" panose="020F0502020204030204" pitchFamily="34" charset="0"/>
                        </a:rPr>
                        <a:t>0.77</a:t>
                      </a:r>
                    </a:p>
                  </a:txBody>
                  <a:tcPr marL="9525" marR="9525" marT="9525" marB="0" anchor="b">
                    <a:solidFill>
                      <a:schemeClr val="bg1">
                        <a:lumMod val="85000"/>
                      </a:schemeClr>
                    </a:solidFill>
                  </a:tcPr>
                </a:tc>
                <a:tc>
                  <a:txBody>
                    <a:bodyPr/>
                    <a:lstStyle/>
                    <a:p>
                      <a:pPr algn="ctr" fontAlgn="b"/>
                      <a:r>
                        <a:rPr lang="en-US" sz="1500" b="0" i="0" u="none" strike="noStrike" dirty="0">
                          <a:solidFill>
                            <a:srgbClr val="000000"/>
                          </a:solidFill>
                          <a:effectLst/>
                          <a:latin typeface="Calibri" panose="020F0502020204030204" pitchFamily="34" charset="0"/>
                        </a:rPr>
                        <a:t>0.22</a:t>
                      </a:r>
                    </a:p>
                  </a:txBody>
                  <a:tcPr marL="9525" marR="9525" marT="9525" marB="0" anchor="b">
                    <a:solidFill>
                      <a:schemeClr val="bg1">
                        <a:lumMod val="85000"/>
                      </a:schemeClr>
                    </a:solidFill>
                  </a:tcPr>
                </a:tc>
                <a:extLst>
                  <a:ext uri="{0D108BD9-81ED-4DB2-BD59-A6C34878D82A}">
                    <a16:rowId xmlns:a16="http://schemas.microsoft.com/office/drawing/2014/main" val="10007"/>
                  </a:ext>
                </a:extLst>
              </a:tr>
              <a:tr h="228352">
                <a:tc>
                  <a:txBody>
                    <a:bodyPr/>
                    <a:lstStyle/>
                    <a:p>
                      <a:pPr algn="l" fontAlgn="b"/>
                      <a:r>
                        <a:rPr lang="en-US" sz="1500" u="none" strike="noStrike" dirty="0">
                          <a:effectLst/>
                          <a:latin typeface="Calibri" panose="020F0502020204030204" pitchFamily="34" charset="0"/>
                        </a:rPr>
                        <a:t>Q07. Opinions Count</a:t>
                      </a:r>
                      <a:endParaRPr lang="en-US" sz="1500" b="0" i="0" u="none" strike="noStrike" dirty="0">
                        <a:solidFill>
                          <a:srgbClr val="000000"/>
                        </a:solidFill>
                        <a:effectLst/>
                        <a:latin typeface="Calibri" panose="020F0502020204030204" pitchFamily="34" charset="0"/>
                      </a:endParaRPr>
                    </a:p>
                  </a:txBody>
                  <a:tcPr marL="9525" marR="9525" marT="9525" marB="0" anchor="b">
                    <a:solidFill>
                      <a:schemeClr val="bg1">
                        <a:lumMod val="85000"/>
                      </a:schemeClr>
                    </a:solidFill>
                  </a:tcPr>
                </a:tc>
                <a:tc>
                  <a:txBody>
                    <a:bodyPr/>
                    <a:lstStyle/>
                    <a:p>
                      <a:pPr algn="ctr" fontAlgn="b"/>
                      <a:r>
                        <a:rPr lang="en-US" sz="1500" b="0" i="0" u="none" strike="noStrike" dirty="0">
                          <a:solidFill>
                            <a:srgbClr val="000000"/>
                          </a:solidFill>
                          <a:effectLst/>
                          <a:latin typeface="Calibri" panose="020F0502020204030204" pitchFamily="34" charset="0"/>
                        </a:rPr>
                        <a:t>0.27</a:t>
                      </a:r>
                    </a:p>
                  </a:txBody>
                  <a:tcPr marL="9525" marR="9525" marT="9525" marB="0" anchor="b">
                    <a:solidFill>
                      <a:schemeClr val="bg1">
                        <a:lumMod val="85000"/>
                      </a:schemeClr>
                    </a:solidFill>
                  </a:tcPr>
                </a:tc>
                <a:tc>
                  <a:txBody>
                    <a:bodyPr/>
                    <a:lstStyle/>
                    <a:p>
                      <a:pPr algn="ctr" fontAlgn="b"/>
                      <a:r>
                        <a:rPr lang="en-US" sz="1500" b="0" i="0" u="none" strike="noStrike" dirty="0">
                          <a:solidFill>
                            <a:srgbClr val="000000"/>
                          </a:solidFill>
                          <a:effectLst/>
                          <a:latin typeface="Calibri" panose="020F0502020204030204" pitchFamily="34" charset="0"/>
                        </a:rPr>
                        <a:t>0.25</a:t>
                      </a:r>
                    </a:p>
                  </a:txBody>
                  <a:tcPr marL="9525" marR="9525" marT="9525" marB="0" anchor="b">
                    <a:solidFill>
                      <a:schemeClr val="bg1">
                        <a:lumMod val="85000"/>
                      </a:schemeClr>
                    </a:solidFill>
                  </a:tcPr>
                </a:tc>
                <a:tc>
                  <a:txBody>
                    <a:bodyPr/>
                    <a:lstStyle/>
                    <a:p>
                      <a:pPr algn="ctr" fontAlgn="b"/>
                      <a:r>
                        <a:rPr lang="en-US" sz="1500" b="0" i="0" u="none" strike="noStrike" dirty="0">
                          <a:solidFill>
                            <a:srgbClr val="000000"/>
                          </a:solidFill>
                          <a:effectLst/>
                          <a:latin typeface="Calibri" panose="020F0502020204030204" pitchFamily="34" charset="0"/>
                        </a:rPr>
                        <a:t>0.70</a:t>
                      </a:r>
                    </a:p>
                  </a:txBody>
                  <a:tcPr marL="9525" marR="9525" marT="9525" marB="0" anchor="b">
                    <a:solidFill>
                      <a:schemeClr val="bg1">
                        <a:lumMod val="85000"/>
                      </a:schemeClr>
                    </a:solidFill>
                  </a:tcPr>
                </a:tc>
                <a:tc>
                  <a:txBody>
                    <a:bodyPr/>
                    <a:lstStyle/>
                    <a:p>
                      <a:pPr algn="ctr" fontAlgn="b"/>
                      <a:r>
                        <a:rPr lang="en-US" sz="1500" b="0" i="0" u="none" strike="noStrike" dirty="0">
                          <a:solidFill>
                            <a:srgbClr val="000000"/>
                          </a:solidFill>
                          <a:effectLst/>
                          <a:latin typeface="Calibri" panose="020F0502020204030204" pitchFamily="34" charset="0"/>
                        </a:rPr>
                        <a:t>-0.30</a:t>
                      </a:r>
                    </a:p>
                  </a:txBody>
                  <a:tcPr marL="9525" marR="9525" marT="9525" marB="0" anchor="b">
                    <a:solidFill>
                      <a:schemeClr val="bg1">
                        <a:lumMod val="85000"/>
                      </a:schemeClr>
                    </a:solidFill>
                  </a:tcPr>
                </a:tc>
                <a:tc>
                  <a:txBody>
                    <a:bodyPr/>
                    <a:lstStyle/>
                    <a:p>
                      <a:pPr algn="ctr" fontAlgn="b"/>
                      <a:r>
                        <a:rPr lang="en-US" sz="1500" b="0" i="0" u="none" strike="noStrike" dirty="0">
                          <a:solidFill>
                            <a:srgbClr val="000000"/>
                          </a:solidFill>
                          <a:effectLst/>
                          <a:latin typeface="Calibri" panose="020F0502020204030204" pitchFamily="34" charset="0"/>
                        </a:rPr>
                        <a:t>0.78</a:t>
                      </a:r>
                    </a:p>
                  </a:txBody>
                  <a:tcPr marL="9525" marR="9525" marT="9525" marB="0" anchor="b">
                    <a:solidFill>
                      <a:schemeClr val="bg1">
                        <a:lumMod val="85000"/>
                      </a:schemeClr>
                    </a:solidFill>
                  </a:tcPr>
                </a:tc>
                <a:tc>
                  <a:txBody>
                    <a:bodyPr/>
                    <a:lstStyle/>
                    <a:p>
                      <a:pPr algn="ctr" fontAlgn="b"/>
                      <a:r>
                        <a:rPr lang="en-US" sz="1500" b="0" i="0" u="none" strike="noStrike" dirty="0">
                          <a:solidFill>
                            <a:srgbClr val="000000"/>
                          </a:solidFill>
                          <a:effectLst/>
                          <a:latin typeface="Calibri" panose="020F0502020204030204" pitchFamily="34" charset="0"/>
                        </a:rPr>
                        <a:t>0.13</a:t>
                      </a:r>
                    </a:p>
                  </a:txBody>
                  <a:tcPr marL="9525" marR="9525" marT="9525" marB="0" anchor="b">
                    <a:solidFill>
                      <a:schemeClr val="bg1">
                        <a:lumMod val="85000"/>
                      </a:schemeClr>
                    </a:solidFill>
                  </a:tcPr>
                </a:tc>
                <a:extLst>
                  <a:ext uri="{0D108BD9-81ED-4DB2-BD59-A6C34878D82A}">
                    <a16:rowId xmlns:a16="http://schemas.microsoft.com/office/drawing/2014/main" val="10008"/>
                  </a:ext>
                </a:extLst>
              </a:tr>
              <a:tr h="228352">
                <a:tc>
                  <a:txBody>
                    <a:bodyPr/>
                    <a:lstStyle/>
                    <a:p>
                      <a:pPr algn="l" fontAlgn="b"/>
                      <a:r>
                        <a:rPr lang="en-US" sz="1500" u="none" strike="noStrike" dirty="0">
                          <a:effectLst/>
                          <a:latin typeface="Calibri" panose="020F0502020204030204" pitchFamily="34" charset="0"/>
                        </a:rPr>
                        <a:t>Q08. Mission/Purpose</a:t>
                      </a:r>
                      <a:endParaRPr lang="en-US" sz="1500" b="0" i="0" u="none" strike="noStrike" dirty="0">
                        <a:solidFill>
                          <a:srgbClr val="000000"/>
                        </a:solidFill>
                        <a:effectLst/>
                        <a:latin typeface="Calibri" panose="020F0502020204030204" pitchFamily="34" charset="0"/>
                      </a:endParaRPr>
                    </a:p>
                  </a:txBody>
                  <a:tcPr marL="9525" marR="9525" marT="9525" marB="0" anchor="b">
                    <a:solidFill>
                      <a:schemeClr val="bg1">
                        <a:lumMod val="85000"/>
                      </a:schemeClr>
                    </a:solidFill>
                  </a:tcPr>
                </a:tc>
                <a:tc>
                  <a:txBody>
                    <a:bodyPr/>
                    <a:lstStyle/>
                    <a:p>
                      <a:pPr algn="ctr" fontAlgn="b"/>
                      <a:r>
                        <a:rPr lang="en-US" sz="1500" b="0" i="0" u="none" strike="noStrike" dirty="0">
                          <a:solidFill>
                            <a:srgbClr val="000000"/>
                          </a:solidFill>
                          <a:effectLst/>
                          <a:latin typeface="Calibri" panose="020F0502020204030204" pitchFamily="34" charset="0"/>
                        </a:rPr>
                        <a:t>0.23</a:t>
                      </a:r>
                    </a:p>
                  </a:txBody>
                  <a:tcPr marL="9525" marR="9525" marT="9525" marB="0" anchor="b">
                    <a:solidFill>
                      <a:schemeClr val="bg1">
                        <a:lumMod val="85000"/>
                      </a:schemeClr>
                    </a:solidFill>
                  </a:tcPr>
                </a:tc>
                <a:tc>
                  <a:txBody>
                    <a:bodyPr/>
                    <a:lstStyle/>
                    <a:p>
                      <a:pPr algn="ctr" fontAlgn="b"/>
                      <a:r>
                        <a:rPr lang="en-US" sz="1500" b="0" i="0" u="none" strike="noStrike" dirty="0">
                          <a:solidFill>
                            <a:srgbClr val="000000"/>
                          </a:solidFill>
                          <a:effectLst/>
                          <a:latin typeface="Calibri" panose="020F0502020204030204" pitchFamily="34" charset="0"/>
                        </a:rPr>
                        <a:t>0.17</a:t>
                      </a:r>
                    </a:p>
                  </a:txBody>
                  <a:tcPr marL="9525" marR="9525" marT="9525" marB="0" anchor="b">
                    <a:solidFill>
                      <a:schemeClr val="bg1">
                        <a:lumMod val="85000"/>
                      </a:schemeClr>
                    </a:solidFill>
                  </a:tcPr>
                </a:tc>
                <a:tc>
                  <a:txBody>
                    <a:bodyPr/>
                    <a:lstStyle/>
                    <a:p>
                      <a:pPr algn="ctr" fontAlgn="b"/>
                      <a:r>
                        <a:rPr lang="en-US" sz="1500" b="0" i="0" u="none" strike="noStrike" dirty="0">
                          <a:solidFill>
                            <a:srgbClr val="000000"/>
                          </a:solidFill>
                          <a:effectLst/>
                          <a:latin typeface="Calibri" panose="020F0502020204030204" pitchFamily="34" charset="0"/>
                        </a:rPr>
                        <a:t>0.39</a:t>
                      </a:r>
                    </a:p>
                  </a:txBody>
                  <a:tcPr marL="9525" marR="9525" marT="9525" marB="0" anchor="b">
                    <a:solidFill>
                      <a:schemeClr val="bg1">
                        <a:lumMod val="85000"/>
                      </a:schemeClr>
                    </a:solidFill>
                  </a:tcPr>
                </a:tc>
                <a:tc>
                  <a:txBody>
                    <a:bodyPr/>
                    <a:lstStyle/>
                    <a:p>
                      <a:pPr algn="ctr" fontAlgn="b"/>
                      <a:r>
                        <a:rPr lang="en-US" sz="1500" b="0" i="0" u="none" strike="noStrike" dirty="0">
                          <a:solidFill>
                            <a:srgbClr val="000000"/>
                          </a:solidFill>
                          <a:effectLst/>
                          <a:latin typeface="Calibri" panose="020F0502020204030204" pitchFamily="34" charset="0"/>
                        </a:rPr>
                        <a:t>-0.03</a:t>
                      </a:r>
                    </a:p>
                  </a:txBody>
                  <a:tcPr marL="9525" marR="9525" marT="9525" marB="0" anchor="b">
                    <a:solidFill>
                      <a:schemeClr val="bg1">
                        <a:lumMod val="85000"/>
                      </a:schemeClr>
                    </a:solidFill>
                  </a:tcPr>
                </a:tc>
                <a:tc>
                  <a:txBody>
                    <a:bodyPr/>
                    <a:lstStyle/>
                    <a:p>
                      <a:pPr algn="ctr" fontAlgn="b"/>
                      <a:r>
                        <a:rPr lang="en-US" sz="1500" b="0" i="0" u="none" strike="noStrike" dirty="0">
                          <a:solidFill>
                            <a:srgbClr val="000000"/>
                          </a:solidFill>
                          <a:effectLst/>
                          <a:latin typeface="Calibri" panose="020F0502020204030204" pitchFamily="34" charset="0"/>
                        </a:rPr>
                        <a:t>0.64</a:t>
                      </a:r>
                    </a:p>
                  </a:txBody>
                  <a:tcPr marL="9525" marR="9525" marT="9525" marB="0" anchor="b">
                    <a:solidFill>
                      <a:schemeClr val="bg1">
                        <a:lumMod val="85000"/>
                      </a:schemeClr>
                    </a:solidFill>
                  </a:tcPr>
                </a:tc>
                <a:tc>
                  <a:txBody>
                    <a:bodyPr/>
                    <a:lstStyle/>
                    <a:p>
                      <a:pPr algn="ctr" fontAlgn="b"/>
                      <a:r>
                        <a:rPr lang="en-US" sz="1500" b="0" i="0" u="none" strike="noStrike" dirty="0">
                          <a:solidFill>
                            <a:srgbClr val="000000"/>
                          </a:solidFill>
                          <a:effectLst/>
                          <a:latin typeface="Calibri" panose="020F0502020204030204" pitchFamily="34" charset="0"/>
                        </a:rPr>
                        <a:t>-0.03</a:t>
                      </a:r>
                    </a:p>
                  </a:txBody>
                  <a:tcPr marL="9525" marR="9525" marT="9525" marB="0" anchor="b">
                    <a:solidFill>
                      <a:schemeClr val="bg1">
                        <a:lumMod val="85000"/>
                      </a:schemeClr>
                    </a:solidFill>
                  </a:tcPr>
                </a:tc>
                <a:extLst>
                  <a:ext uri="{0D108BD9-81ED-4DB2-BD59-A6C34878D82A}">
                    <a16:rowId xmlns:a16="http://schemas.microsoft.com/office/drawing/2014/main" val="10009"/>
                  </a:ext>
                </a:extLst>
              </a:tr>
              <a:tr h="228352">
                <a:tc>
                  <a:txBody>
                    <a:bodyPr/>
                    <a:lstStyle/>
                    <a:p>
                      <a:pPr algn="l" fontAlgn="b"/>
                      <a:r>
                        <a:rPr lang="en-US" sz="1500" u="none" strike="noStrike" dirty="0">
                          <a:effectLst/>
                          <a:latin typeface="Calibri" panose="020F0502020204030204" pitchFamily="34" charset="0"/>
                        </a:rPr>
                        <a:t>Q09. Committed to Quality</a:t>
                      </a:r>
                      <a:endParaRPr lang="en-US" sz="1500" b="0" i="0" u="none" strike="noStrike" dirty="0">
                        <a:solidFill>
                          <a:srgbClr val="000000"/>
                        </a:solidFill>
                        <a:effectLst/>
                        <a:latin typeface="Calibri" panose="020F0502020204030204" pitchFamily="34" charset="0"/>
                      </a:endParaRPr>
                    </a:p>
                  </a:txBody>
                  <a:tcPr marL="9525" marR="9525" marT="9525" marB="0" anchor="b">
                    <a:solidFill>
                      <a:schemeClr val="bg1">
                        <a:lumMod val="85000"/>
                      </a:schemeClr>
                    </a:solidFill>
                  </a:tcPr>
                </a:tc>
                <a:tc>
                  <a:txBody>
                    <a:bodyPr/>
                    <a:lstStyle/>
                    <a:p>
                      <a:pPr algn="ctr" fontAlgn="b"/>
                      <a:r>
                        <a:rPr lang="en-US" sz="1500" b="0" i="0" u="none" strike="noStrike" dirty="0">
                          <a:solidFill>
                            <a:srgbClr val="000000"/>
                          </a:solidFill>
                          <a:effectLst/>
                          <a:latin typeface="Calibri" panose="020F0502020204030204" pitchFamily="34" charset="0"/>
                        </a:rPr>
                        <a:t>0.19</a:t>
                      </a:r>
                    </a:p>
                  </a:txBody>
                  <a:tcPr marL="9525" marR="9525" marT="9525" marB="0" anchor="b">
                    <a:solidFill>
                      <a:schemeClr val="bg1">
                        <a:lumMod val="85000"/>
                      </a:schemeClr>
                    </a:solidFill>
                  </a:tcPr>
                </a:tc>
                <a:tc>
                  <a:txBody>
                    <a:bodyPr/>
                    <a:lstStyle/>
                    <a:p>
                      <a:pPr algn="ctr" fontAlgn="b"/>
                      <a:r>
                        <a:rPr lang="en-US" sz="1500" b="0" i="0" u="none" strike="noStrike" dirty="0">
                          <a:solidFill>
                            <a:srgbClr val="000000"/>
                          </a:solidFill>
                          <a:effectLst/>
                          <a:latin typeface="Calibri" panose="020F0502020204030204" pitchFamily="34" charset="0"/>
                        </a:rPr>
                        <a:t>0.25</a:t>
                      </a:r>
                    </a:p>
                  </a:txBody>
                  <a:tcPr marL="9525" marR="9525" marT="9525" marB="0" anchor="b">
                    <a:solidFill>
                      <a:schemeClr val="bg1">
                        <a:lumMod val="85000"/>
                      </a:schemeClr>
                    </a:solidFill>
                  </a:tcPr>
                </a:tc>
                <a:tc>
                  <a:txBody>
                    <a:bodyPr/>
                    <a:lstStyle/>
                    <a:p>
                      <a:pPr algn="ctr" fontAlgn="b"/>
                      <a:r>
                        <a:rPr lang="en-US" sz="1500" b="0" i="0" u="none" strike="noStrike" dirty="0">
                          <a:solidFill>
                            <a:srgbClr val="000000"/>
                          </a:solidFill>
                          <a:effectLst/>
                          <a:latin typeface="Calibri" panose="020F0502020204030204" pitchFamily="34" charset="0"/>
                        </a:rPr>
                        <a:t>0.40</a:t>
                      </a:r>
                    </a:p>
                  </a:txBody>
                  <a:tcPr marL="9525" marR="9525" marT="9525" marB="0" anchor="b">
                    <a:solidFill>
                      <a:schemeClr val="bg1">
                        <a:lumMod val="85000"/>
                      </a:schemeClr>
                    </a:solidFill>
                  </a:tcPr>
                </a:tc>
                <a:tc>
                  <a:txBody>
                    <a:bodyPr/>
                    <a:lstStyle/>
                    <a:p>
                      <a:pPr algn="ctr" fontAlgn="b"/>
                      <a:r>
                        <a:rPr lang="en-US" sz="1500" b="0" i="0" u="none" strike="noStrike" dirty="0">
                          <a:solidFill>
                            <a:srgbClr val="000000"/>
                          </a:solidFill>
                          <a:effectLst/>
                          <a:latin typeface="Calibri" panose="020F0502020204030204" pitchFamily="34" charset="0"/>
                        </a:rPr>
                        <a:t>-0.06</a:t>
                      </a:r>
                    </a:p>
                  </a:txBody>
                  <a:tcPr marL="9525" marR="9525" marT="9525" marB="0" anchor="b">
                    <a:solidFill>
                      <a:schemeClr val="bg1">
                        <a:lumMod val="85000"/>
                      </a:schemeClr>
                    </a:solidFill>
                  </a:tcPr>
                </a:tc>
                <a:tc>
                  <a:txBody>
                    <a:bodyPr/>
                    <a:lstStyle/>
                    <a:p>
                      <a:pPr algn="ctr" fontAlgn="b"/>
                      <a:r>
                        <a:rPr lang="en-US" sz="1500" b="0" i="0" u="none" strike="noStrike" dirty="0">
                          <a:solidFill>
                            <a:srgbClr val="000000"/>
                          </a:solidFill>
                          <a:effectLst/>
                          <a:latin typeface="Calibri" panose="020F0502020204030204" pitchFamily="34" charset="0"/>
                        </a:rPr>
                        <a:t>0.58</a:t>
                      </a:r>
                    </a:p>
                  </a:txBody>
                  <a:tcPr marL="9525" marR="9525" marT="9525" marB="0" anchor="b">
                    <a:solidFill>
                      <a:schemeClr val="bg1">
                        <a:lumMod val="85000"/>
                      </a:schemeClr>
                    </a:solidFill>
                  </a:tcPr>
                </a:tc>
                <a:tc>
                  <a:txBody>
                    <a:bodyPr/>
                    <a:lstStyle/>
                    <a:p>
                      <a:pPr algn="ctr" fontAlgn="b"/>
                      <a:r>
                        <a:rPr lang="en-US" sz="1500" b="0" i="0" u="none" strike="noStrike" dirty="0">
                          <a:solidFill>
                            <a:srgbClr val="000000"/>
                          </a:solidFill>
                          <a:effectLst/>
                          <a:latin typeface="Calibri" panose="020F0502020204030204" pitchFamily="34" charset="0"/>
                        </a:rPr>
                        <a:t>0.12</a:t>
                      </a:r>
                    </a:p>
                  </a:txBody>
                  <a:tcPr marL="9525" marR="9525" marT="9525" marB="0" anchor="b">
                    <a:solidFill>
                      <a:schemeClr val="bg1">
                        <a:lumMod val="85000"/>
                      </a:schemeClr>
                    </a:solidFill>
                  </a:tcPr>
                </a:tc>
                <a:extLst>
                  <a:ext uri="{0D108BD9-81ED-4DB2-BD59-A6C34878D82A}">
                    <a16:rowId xmlns:a16="http://schemas.microsoft.com/office/drawing/2014/main" val="10010"/>
                  </a:ext>
                </a:extLst>
              </a:tr>
              <a:tr h="228352">
                <a:tc>
                  <a:txBody>
                    <a:bodyPr/>
                    <a:lstStyle/>
                    <a:p>
                      <a:pPr algn="l" fontAlgn="b"/>
                      <a:r>
                        <a:rPr lang="en-US" sz="1500" u="none" strike="noStrike" dirty="0">
                          <a:effectLst/>
                          <a:latin typeface="Calibri" panose="020F0502020204030204" pitchFamily="34" charset="0"/>
                        </a:rPr>
                        <a:t>Q10. Best Friend</a:t>
                      </a:r>
                      <a:endParaRPr lang="en-US" sz="1500" b="0" i="0" u="none" strike="noStrike" dirty="0">
                        <a:solidFill>
                          <a:srgbClr val="000000"/>
                        </a:solidFill>
                        <a:effectLst/>
                        <a:latin typeface="Calibri" panose="020F0502020204030204" pitchFamily="34" charset="0"/>
                      </a:endParaRPr>
                    </a:p>
                  </a:txBody>
                  <a:tcPr marL="9525" marR="9525" marT="9525" marB="0" anchor="b">
                    <a:solidFill>
                      <a:schemeClr val="bg1">
                        <a:lumMod val="85000"/>
                      </a:schemeClr>
                    </a:solidFill>
                  </a:tcPr>
                </a:tc>
                <a:tc>
                  <a:txBody>
                    <a:bodyPr/>
                    <a:lstStyle/>
                    <a:p>
                      <a:pPr algn="ctr" fontAlgn="b"/>
                      <a:r>
                        <a:rPr lang="en-US" sz="1500" b="0" i="0" u="none" strike="noStrike" dirty="0">
                          <a:solidFill>
                            <a:srgbClr val="000000"/>
                          </a:solidFill>
                          <a:effectLst/>
                          <a:latin typeface="Calibri" panose="020F0502020204030204" pitchFamily="34" charset="0"/>
                        </a:rPr>
                        <a:t>0.37</a:t>
                      </a:r>
                    </a:p>
                  </a:txBody>
                  <a:tcPr marL="9525" marR="9525" marT="9525" marB="0" anchor="b">
                    <a:solidFill>
                      <a:schemeClr val="bg1">
                        <a:lumMod val="85000"/>
                      </a:schemeClr>
                    </a:solidFill>
                  </a:tcPr>
                </a:tc>
                <a:tc>
                  <a:txBody>
                    <a:bodyPr/>
                    <a:lstStyle/>
                    <a:p>
                      <a:pPr algn="ctr" fontAlgn="b"/>
                      <a:r>
                        <a:rPr lang="en-US" sz="1500" b="0" i="0" u="none" strike="noStrike" dirty="0">
                          <a:solidFill>
                            <a:srgbClr val="000000"/>
                          </a:solidFill>
                          <a:effectLst/>
                          <a:latin typeface="Calibri" panose="020F0502020204030204" pitchFamily="34" charset="0"/>
                        </a:rPr>
                        <a:t>0.67</a:t>
                      </a:r>
                    </a:p>
                  </a:txBody>
                  <a:tcPr marL="9525" marR="9525" marT="9525" marB="0" anchor="b">
                    <a:solidFill>
                      <a:schemeClr val="bg1">
                        <a:lumMod val="85000"/>
                      </a:schemeClr>
                    </a:solidFill>
                  </a:tcPr>
                </a:tc>
                <a:tc>
                  <a:txBody>
                    <a:bodyPr/>
                    <a:lstStyle/>
                    <a:p>
                      <a:pPr algn="ctr" fontAlgn="b"/>
                      <a:r>
                        <a:rPr lang="en-US" sz="1500" b="0" i="0" u="none" strike="noStrike" dirty="0">
                          <a:solidFill>
                            <a:srgbClr val="000000"/>
                          </a:solidFill>
                          <a:effectLst/>
                          <a:latin typeface="Calibri" panose="020F0502020204030204" pitchFamily="34" charset="0"/>
                        </a:rPr>
                        <a:t>0.45</a:t>
                      </a:r>
                    </a:p>
                  </a:txBody>
                  <a:tcPr marL="9525" marR="9525" marT="9525" marB="0" anchor="b">
                    <a:solidFill>
                      <a:schemeClr val="bg1">
                        <a:lumMod val="85000"/>
                      </a:schemeClr>
                    </a:solidFill>
                  </a:tcPr>
                </a:tc>
                <a:tc>
                  <a:txBody>
                    <a:bodyPr/>
                    <a:lstStyle/>
                    <a:p>
                      <a:pPr algn="ctr" fontAlgn="b"/>
                      <a:r>
                        <a:rPr lang="en-US" sz="1500" b="0" i="0" u="none" strike="noStrike" dirty="0">
                          <a:solidFill>
                            <a:srgbClr val="000000"/>
                          </a:solidFill>
                          <a:effectLst/>
                          <a:latin typeface="Calibri" panose="020F0502020204030204" pitchFamily="34" charset="0"/>
                        </a:rPr>
                        <a:t>-0.25</a:t>
                      </a:r>
                    </a:p>
                  </a:txBody>
                  <a:tcPr marL="9525" marR="9525" marT="9525" marB="0" anchor="b">
                    <a:solidFill>
                      <a:schemeClr val="bg1">
                        <a:lumMod val="85000"/>
                      </a:schemeClr>
                    </a:solidFill>
                  </a:tcPr>
                </a:tc>
                <a:tc>
                  <a:txBody>
                    <a:bodyPr/>
                    <a:lstStyle/>
                    <a:p>
                      <a:pPr algn="ctr" fontAlgn="b"/>
                      <a:r>
                        <a:rPr lang="en-US" sz="1500" b="0" i="0" u="none" strike="noStrike" dirty="0">
                          <a:solidFill>
                            <a:srgbClr val="000000"/>
                          </a:solidFill>
                          <a:effectLst/>
                          <a:latin typeface="Calibri" panose="020F0502020204030204" pitchFamily="34" charset="0"/>
                        </a:rPr>
                        <a:t>0.73</a:t>
                      </a:r>
                    </a:p>
                  </a:txBody>
                  <a:tcPr marL="9525" marR="9525" marT="9525" marB="0" anchor="b">
                    <a:solidFill>
                      <a:schemeClr val="bg1">
                        <a:lumMod val="85000"/>
                      </a:schemeClr>
                    </a:solidFill>
                  </a:tcPr>
                </a:tc>
                <a:tc>
                  <a:txBody>
                    <a:bodyPr/>
                    <a:lstStyle/>
                    <a:p>
                      <a:pPr algn="ctr" fontAlgn="b"/>
                      <a:r>
                        <a:rPr lang="en-US" sz="1500" b="0" i="0" u="none" strike="noStrike" dirty="0">
                          <a:solidFill>
                            <a:srgbClr val="000000"/>
                          </a:solidFill>
                          <a:effectLst/>
                          <a:latin typeface="Calibri" panose="020F0502020204030204" pitchFamily="34" charset="0"/>
                        </a:rPr>
                        <a:t>0.44</a:t>
                      </a:r>
                    </a:p>
                  </a:txBody>
                  <a:tcPr marL="9525" marR="9525" marT="9525" marB="0" anchor="b">
                    <a:solidFill>
                      <a:schemeClr val="bg1">
                        <a:lumMod val="85000"/>
                      </a:schemeClr>
                    </a:solidFill>
                  </a:tcPr>
                </a:tc>
                <a:extLst>
                  <a:ext uri="{0D108BD9-81ED-4DB2-BD59-A6C34878D82A}">
                    <a16:rowId xmlns:a16="http://schemas.microsoft.com/office/drawing/2014/main" val="10011"/>
                  </a:ext>
                </a:extLst>
              </a:tr>
              <a:tr h="228352">
                <a:tc>
                  <a:txBody>
                    <a:bodyPr/>
                    <a:lstStyle/>
                    <a:p>
                      <a:pPr algn="l" fontAlgn="b"/>
                      <a:r>
                        <a:rPr lang="en-US" sz="1500" u="none" strike="noStrike" dirty="0">
                          <a:effectLst/>
                          <a:latin typeface="Calibri" panose="020F0502020204030204" pitchFamily="34" charset="0"/>
                        </a:rPr>
                        <a:t>Q11. Progress</a:t>
                      </a:r>
                      <a:endParaRPr lang="en-US" sz="1500" b="0" i="0" u="none" strike="noStrike" dirty="0">
                        <a:solidFill>
                          <a:srgbClr val="000000"/>
                        </a:solidFill>
                        <a:effectLst/>
                        <a:latin typeface="Calibri" panose="020F0502020204030204" pitchFamily="34" charset="0"/>
                      </a:endParaRPr>
                    </a:p>
                  </a:txBody>
                  <a:tcPr marL="9525" marR="9525" marT="9525" marB="0" anchor="b">
                    <a:solidFill>
                      <a:schemeClr val="bg1">
                        <a:lumMod val="85000"/>
                      </a:schemeClr>
                    </a:solidFill>
                  </a:tcPr>
                </a:tc>
                <a:tc>
                  <a:txBody>
                    <a:bodyPr/>
                    <a:lstStyle/>
                    <a:p>
                      <a:pPr algn="ctr" fontAlgn="b"/>
                      <a:r>
                        <a:rPr lang="en-US" sz="1500" b="0" i="0" u="none" strike="noStrike" dirty="0">
                          <a:solidFill>
                            <a:srgbClr val="000000"/>
                          </a:solidFill>
                          <a:effectLst/>
                          <a:latin typeface="Calibri" panose="020F0502020204030204" pitchFamily="34" charset="0"/>
                        </a:rPr>
                        <a:t>0.18</a:t>
                      </a:r>
                    </a:p>
                  </a:txBody>
                  <a:tcPr marL="9525" marR="9525" marT="9525" marB="0" anchor="b">
                    <a:solidFill>
                      <a:schemeClr val="bg1">
                        <a:lumMod val="85000"/>
                      </a:schemeClr>
                    </a:solidFill>
                  </a:tcPr>
                </a:tc>
                <a:tc>
                  <a:txBody>
                    <a:bodyPr/>
                    <a:lstStyle/>
                    <a:p>
                      <a:pPr algn="ctr" fontAlgn="b"/>
                      <a:r>
                        <a:rPr lang="en-US" sz="1500" b="0" i="0" u="none" strike="noStrike" dirty="0">
                          <a:solidFill>
                            <a:srgbClr val="000000"/>
                          </a:solidFill>
                          <a:effectLst/>
                          <a:latin typeface="Calibri" panose="020F0502020204030204" pitchFamily="34" charset="0"/>
                        </a:rPr>
                        <a:t>0.33</a:t>
                      </a:r>
                    </a:p>
                  </a:txBody>
                  <a:tcPr marL="9525" marR="9525" marT="9525" marB="0" anchor="b">
                    <a:solidFill>
                      <a:schemeClr val="bg1">
                        <a:lumMod val="85000"/>
                      </a:schemeClr>
                    </a:solidFill>
                  </a:tcPr>
                </a:tc>
                <a:tc>
                  <a:txBody>
                    <a:bodyPr/>
                    <a:lstStyle/>
                    <a:p>
                      <a:pPr algn="ctr" fontAlgn="b"/>
                      <a:r>
                        <a:rPr lang="en-US" sz="1500" b="0" i="0" u="none" strike="noStrike" dirty="0">
                          <a:solidFill>
                            <a:srgbClr val="000000"/>
                          </a:solidFill>
                          <a:effectLst/>
                          <a:latin typeface="Calibri" panose="020F0502020204030204" pitchFamily="34" charset="0"/>
                        </a:rPr>
                        <a:t>0.27</a:t>
                      </a:r>
                    </a:p>
                  </a:txBody>
                  <a:tcPr marL="9525" marR="9525" marT="9525" marB="0" anchor="b">
                    <a:solidFill>
                      <a:schemeClr val="bg1">
                        <a:lumMod val="85000"/>
                      </a:schemeClr>
                    </a:solidFill>
                  </a:tcPr>
                </a:tc>
                <a:tc>
                  <a:txBody>
                    <a:bodyPr/>
                    <a:lstStyle/>
                    <a:p>
                      <a:pPr algn="ctr" fontAlgn="b"/>
                      <a:r>
                        <a:rPr lang="en-US" sz="1500" b="0" i="0" u="none" strike="noStrike" dirty="0">
                          <a:solidFill>
                            <a:srgbClr val="000000"/>
                          </a:solidFill>
                          <a:effectLst/>
                          <a:latin typeface="Calibri" panose="020F0502020204030204" pitchFamily="34" charset="0"/>
                        </a:rPr>
                        <a:t>-0.28</a:t>
                      </a:r>
                    </a:p>
                  </a:txBody>
                  <a:tcPr marL="9525" marR="9525" marT="9525" marB="0" anchor="b">
                    <a:solidFill>
                      <a:schemeClr val="bg1">
                        <a:lumMod val="85000"/>
                      </a:schemeClr>
                    </a:solidFill>
                  </a:tcPr>
                </a:tc>
                <a:tc>
                  <a:txBody>
                    <a:bodyPr/>
                    <a:lstStyle/>
                    <a:p>
                      <a:pPr algn="ctr" fontAlgn="b"/>
                      <a:r>
                        <a:rPr lang="en-US" sz="1500" b="0" i="0" u="none" strike="noStrike" dirty="0">
                          <a:solidFill>
                            <a:srgbClr val="000000"/>
                          </a:solidFill>
                          <a:effectLst/>
                          <a:latin typeface="Calibri" panose="020F0502020204030204" pitchFamily="34" charset="0"/>
                        </a:rPr>
                        <a:t>0.86</a:t>
                      </a:r>
                    </a:p>
                  </a:txBody>
                  <a:tcPr marL="9525" marR="9525" marT="9525" marB="0" anchor="b">
                    <a:solidFill>
                      <a:schemeClr val="bg1">
                        <a:lumMod val="85000"/>
                      </a:schemeClr>
                    </a:solidFill>
                  </a:tcPr>
                </a:tc>
                <a:tc>
                  <a:txBody>
                    <a:bodyPr/>
                    <a:lstStyle/>
                    <a:p>
                      <a:pPr algn="ctr" fontAlgn="b"/>
                      <a:r>
                        <a:rPr lang="en-US" sz="1500" b="0" i="0" u="none" strike="noStrike" dirty="0">
                          <a:solidFill>
                            <a:srgbClr val="000000"/>
                          </a:solidFill>
                          <a:effectLst/>
                          <a:latin typeface="Calibri" panose="020F0502020204030204" pitchFamily="34" charset="0"/>
                        </a:rPr>
                        <a:t>0.22</a:t>
                      </a:r>
                    </a:p>
                  </a:txBody>
                  <a:tcPr marL="9525" marR="9525" marT="9525" marB="0" anchor="b">
                    <a:solidFill>
                      <a:schemeClr val="bg1">
                        <a:lumMod val="85000"/>
                      </a:schemeClr>
                    </a:solidFill>
                  </a:tcPr>
                </a:tc>
                <a:extLst>
                  <a:ext uri="{0D108BD9-81ED-4DB2-BD59-A6C34878D82A}">
                    <a16:rowId xmlns:a16="http://schemas.microsoft.com/office/drawing/2014/main" val="10012"/>
                  </a:ext>
                </a:extLst>
              </a:tr>
              <a:tr h="228352">
                <a:tc>
                  <a:txBody>
                    <a:bodyPr/>
                    <a:lstStyle/>
                    <a:p>
                      <a:pPr algn="l" fontAlgn="b"/>
                      <a:r>
                        <a:rPr lang="en-US" sz="1500" u="none" strike="noStrike" dirty="0">
                          <a:effectLst/>
                          <a:latin typeface="Calibri" panose="020F0502020204030204" pitchFamily="34" charset="0"/>
                        </a:rPr>
                        <a:t>Q12. Learn and Grow</a:t>
                      </a:r>
                      <a:endParaRPr lang="en-US" sz="1500" b="0" i="0" u="none" strike="noStrike" dirty="0">
                        <a:solidFill>
                          <a:srgbClr val="000000"/>
                        </a:solidFill>
                        <a:effectLst/>
                        <a:latin typeface="Calibri" panose="020F0502020204030204" pitchFamily="34" charset="0"/>
                      </a:endParaRPr>
                    </a:p>
                  </a:txBody>
                  <a:tcPr marL="9525" marR="9525" marT="9525" marB="0" anchor="b">
                    <a:solidFill>
                      <a:schemeClr val="bg1">
                        <a:lumMod val="85000"/>
                      </a:schemeClr>
                    </a:solidFill>
                  </a:tcPr>
                </a:tc>
                <a:tc>
                  <a:txBody>
                    <a:bodyPr/>
                    <a:lstStyle/>
                    <a:p>
                      <a:pPr algn="ctr" fontAlgn="b"/>
                      <a:r>
                        <a:rPr lang="en-US" sz="1500" b="0" i="0" u="none" strike="noStrike" dirty="0">
                          <a:solidFill>
                            <a:srgbClr val="000000"/>
                          </a:solidFill>
                          <a:effectLst/>
                          <a:latin typeface="Calibri" panose="020F0502020204030204" pitchFamily="34" charset="0"/>
                        </a:rPr>
                        <a:t>0.21</a:t>
                      </a:r>
                    </a:p>
                  </a:txBody>
                  <a:tcPr marL="9525" marR="9525" marT="9525" marB="0" anchor="b">
                    <a:solidFill>
                      <a:schemeClr val="bg1">
                        <a:lumMod val="85000"/>
                      </a:schemeClr>
                    </a:solidFill>
                  </a:tcPr>
                </a:tc>
                <a:tc>
                  <a:txBody>
                    <a:bodyPr/>
                    <a:lstStyle/>
                    <a:p>
                      <a:pPr algn="ctr" fontAlgn="b"/>
                      <a:r>
                        <a:rPr lang="en-US" sz="1500" b="0" i="0" u="none" strike="noStrike" dirty="0">
                          <a:solidFill>
                            <a:srgbClr val="000000"/>
                          </a:solidFill>
                          <a:effectLst/>
                          <a:latin typeface="Calibri" panose="020F0502020204030204" pitchFamily="34" charset="0"/>
                        </a:rPr>
                        <a:t>0.05</a:t>
                      </a:r>
                    </a:p>
                  </a:txBody>
                  <a:tcPr marL="9525" marR="9525" marT="9525" marB="0" anchor="b">
                    <a:solidFill>
                      <a:schemeClr val="bg1">
                        <a:lumMod val="85000"/>
                      </a:schemeClr>
                    </a:solidFill>
                  </a:tcPr>
                </a:tc>
                <a:tc>
                  <a:txBody>
                    <a:bodyPr/>
                    <a:lstStyle/>
                    <a:p>
                      <a:pPr algn="ctr" fontAlgn="b"/>
                      <a:r>
                        <a:rPr lang="en-US" sz="1500" b="0" i="0" u="none" strike="noStrike" dirty="0">
                          <a:solidFill>
                            <a:srgbClr val="000000"/>
                          </a:solidFill>
                          <a:effectLst/>
                          <a:latin typeface="Calibri" panose="020F0502020204030204" pitchFamily="34" charset="0"/>
                        </a:rPr>
                        <a:t>0.72</a:t>
                      </a:r>
                    </a:p>
                  </a:txBody>
                  <a:tcPr marL="9525" marR="9525" marT="9525" marB="0" anchor="b">
                    <a:solidFill>
                      <a:schemeClr val="bg1">
                        <a:lumMod val="85000"/>
                      </a:schemeClr>
                    </a:solidFill>
                  </a:tcPr>
                </a:tc>
                <a:tc>
                  <a:txBody>
                    <a:bodyPr/>
                    <a:lstStyle/>
                    <a:p>
                      <a:pPr algn="ctr" fontAlgn="b"/>
                      <a:r>
                        <a:rPr lang="en-US" sz="1500" b="0" i="0" u="none" strike="noStrike" dirty="0">
                          <a:solidFill>
                            <a:srgbClr val="000000"/>
                          </a:solidFill>
                          <a:effectLst/>
                          <a:latin typeface="Calibri" panose="020F0502020204030204" pitchFamily="34" charset="0"/>
                        </a:rPr>
                        <a:t>-0.20</a:t>
                      </a:r>
                    </a:p>
                  </a:txBody>
                  <a:tcPr marL="9525" marR="9525" marT="9525" marB="0" anchor="b">
                    <a:solidFill>
                      <a:schemeClr val="bg1">
                        <a:lumMod val="85000"/>
                      </a:schemeClr>
                    </a:solidFill>
                  </a:tcPr>
                </a:tc>
                <a:tc>
                  <a:txBody>
                    <a:bodyPr/>
                    <a:lstStyle/>
                    <a:p>
                      <a:pPr algn="ctr" fontAlgn="b"/>
                      <a:r>
                        <a:rPr lang="en-US" sz="1500" b="0" i="0" u="none" strike="noStrike" dirty="0">
                          <a:solidFill>
                            <a:srgbClr val="000000"/>
                          </a:solidFill>
                          <a:effectLst/>
                          <a:latin typeface="Calibri" panose="020F0502020204030204" pitchFamily="34" charset="0"/>
                        </a:rPr>
                        <a:t>0.51</a:t>
                      </a:r>
                    </a:p>
                  </a:txBody>
                  <a:tcPr marL="9525" marR="9525" marT="9525" marB="0" anchor="b">
                    <a:solidFill>
                      <a:schemeClr val="bg1">
                        <a:lumMod val="85000"/>
                      </a:schemeClr>
                    </a:solidFill>
                  </a:tcPr>
                </a:tc>
                <a:tc>
                  <a:txBody>
                    <a:bodyPr/>
                    <a:lstStyle/>
                    <a:p>
                      <a:pPr algn="ctr" fontAlgn="b"/>
                      <a:r>
                        <a:rPr lang="en-US" sz="1500" b="0" i="0" u="none" strike="noStrike" dirty="0">
                          <a:solidFill>
                            <a:srgbClr val="000000"/>
                          </a:solidFill>
                          <a:effectLst/>
                          <a:latin typeface="Calibri" panose="020F0502020204030204" pitchFamily="34" charset="0"/>
                        </a:rPr>
                        <a:t>0.38</a:t>
                      </a:r>
                    </a:p>
                  </a:txBody>
                  <a:tcPr marL="9525" marR="9525" marT="9525" marB="0" anchor="b">
                    <a:solidFill>
                      <a:schemeClr val="bg1">
                        <a:lumMod val="85000"/>
                      </a:schemeClr>
                    </a:solidFill>
                  </a:tcPr>
                </a:tc>
                <a:extLst>
                  <a:ext uri="{0D108BD9-81ED-4DB2-BD59-A6C34878D82A}">
                    <a16:rowId xmlns:a16="http://schemas.microsoft.com/office/drawing/2014/main" val="10013"/>
                  </a:ext>
                </a:extLst>
              </a:tr>
              <a:tr h="228352">
                <a:tc>
                  <a:txBody>
                    <a:bodyPr/>
                    <a:lstStyle/>
                    <a:p>
                      <a:pPr algn="l" fontAlgn="b"/>
                      <a:r>
                        <a:rPr lang="en-US" sz="1500" u="none" strike="noStrike">
                          <a:effectLst/>
                          <a:latin typeface="Calibri" panose="020F0502020204030204" pitchFamily="34" charset="0"/>
                        </a:rPr>
                        <a:t>Grand Mean</a:t>
                      </a:r>
                      <a:endParaRPr lang="en-US" sz="1500" b="0" i="0" u="none" strike="noStrike">
                        <a:solidFill>
                          <a:srgbClr val="000000"/>
                        </a:solidFill>
                        <a:effectLst/>
                        <a:latin typeface="Calibri" panose="020F0502020204030204" pitchFamily="34" charset="0"/>
                      </a:endParaRPr>
                    </a:p>
                  </a:txBody>
                  <a:tcPr marL="9525" marR="9525" marT="9525" marB="0" anchor="b">
                    <a:solidFill>
                      <a:schemeClr val="bg1">
                        <a:lumMod val="85000"/>
                      </a:schemeClr>
                    </a:solidFill>
                  </a:tcPr>
                </a:tc>
                <a:tc>
                  <a:txBody>
                    <a:bodyPr/>
                    <a:lstStyle/>
                    <a:p>
                      <a:pPr algn="ctr" fontAlgn="b"/>
                      <a:r>
                        <a:rPr lang="en-US" sz="1500" b="1" i="0" u="none" strike="noStrike" dirty="0">
                          <a:solidFill>
                            <a:srgbClr val="000000"/>
                          </a:solidFill>
                          <a:effectLst/>
                          <a:latin typeface="Calibri" panose="020F0502020204030204" pitchFamily="34" charset="0"/>
                        </a:rPr>
                        <a:t>0.24</a:t>
                      </a:r>
                    </a:p>
                  </a:txBody>
                  <a:tcPr marL="9525" marR="9525" marT="9525" marB="0" anchor="b">
                    <a:solidFill>
                      <a:schemeClr val="bg1">
                        <a:lumMod val="85000"/>
                      </a:schemeClr>
                    </a:solidFill>
                  </a:tcPr>
                </a:tc>
                <a:tc>
                  <a:txBody>
                    <a:bodyPr/>
                    <a:lstStyle/>
                    <a:p>
                      <a:pPr algn="ctr" fontAlgn="b"/>
                      <a:r>
                        <a:rPr lang="en-US" sz="1500" b="1" i="0" u="none" strike="noStrike" dirty="0">
                          <a:solidFill>
                            <a:srgbClr val="000000"/>
                          </a:solidFill>
                          <a:effectLst/>
                          <a:latin typeface="Calibri" panose="020F0502020204030204" pitchFamily="34" charset="0"/>
                        </a:rPr>
                        <a:t>0.31</a:t>
                      </a:r>
                    </a:p>
                  </a:txBody>
                  <a:tcPr marL="9525" marR="9525" marT="9525" marB="0" anchor="b">
                    <a:solidFill>
                      <a:schemeClr val="bg1">
                        <a:lumMod val="85000"/>
                      </a:schemeClr>
                    </a:solidFill>
                  </a:tcPr>
                </a:tc>
                <a:tc>
                  <a:txBody>
                    <a:bodyPr/>
                    <a:lstStyle/>
                    <a:p>
                      <a:pPr algn="ctr" fontAlgn="b"/>
                      <a:r>
                        <a:rPr lang="en-US" sz="1500" b="1" i="0" u="none" strike="noStrike" dirty="0">
                          <a:solidFill>
                            <a:srgbClr val="000000"/>
                          </a:solidFill>
                          <a:effectLst/>
                          <a:latin typeface="Calibri" panose="020F0502020204030204" pitchFamily="34" charset="0"/>
                        </a:rPr>
                        <a:t>0.54</a:t>
                      </a:r>
                    </a:p>
                  </a:txBody>
                  <a:tcPr marL="9525" marR="9525" marT="9525" marB="0" anchor="b">
                    <a:solidFill>
                      <a:schemeClr val="bg1">
                        <a:lumMod val="85000"/>
                      </a:schemeClr>
                    </a:solidFill>
                  </a:tcPr>
                </a:tc>
                <a:tc>
                  <a:txBody>
                    <a:bodyPr/>
                    <a:lstStyle/>
                    <a:p>
                      <a:pPr algn="ctr" fontAlgn="b"/>
                      <a:r>
                        <a:rPr lang="en-US" sz="1500" b="1" i="0" u="none" strike="noStrike" dirty="0">
                          <a:solidFill>
                            <a:srgbClr val="000000"/>
                          </a:solidFill>
                          <a:effectLst/>
                          <a:latin typeface="Calibri" panose="020F0502020204030204" pitchFamily="34" charset="0"/>
                        </a:rPr>
                        <a:t>-0.15</a:t>
                      </a:r>
                    </a:p>
                  </a:txBody>
                  <a:tcPr marL="9525" marR="9525" marT="9525" marB="0" anchor="b">
                    <a:solidFill>
                      <a:schemeClr val="bg1">
                        <a:lumMod val="85000"/>
                      </a:schemeClr>
                    </a:solidFill>
                  </a:tcPr>
                </a:tc>
                <a:tc>
                  <a:txBody>
                    <a:bodyPr/>
                    <a:lstStyle/>
                    <a:p>
                      <a:pPr algn="ctr" fontAlgn="b"/>
                      <a:r>
                        <a:rPr lang="en-US" sz="1500" b="1" i="0" u="none" strike="noStrike" dirty="0">
                          <a:solidFill>
                            <a:srgbClr val="000000"/>
                          </a:solidFill>
                          <a:effectLst/>
                          <a:latin typeface="Calibri" panose="020F0502020204030204" pitchFamily="34" charset="0"/>
                        </a:rPr>
                        <a:t>0.61</a:t>
                      </a:r>
                    </a:p>
                  </a:txBody>
                  <a:tcPr marL="9525" marR="9525" marT="9525" marB="0" anchor="b">
                    <a:solidFill>
                      <a:schemeClr val="bg1">
                        <a:lumMod val="85000"/>
                      </a:schemeClr>
                    </a:solidFill>
                  </a:tcPr>
                </a:tc>
                <a:tc>
                  <a:txBody>
                    <a:bodyPr/>
                    <a:lstStyle/>
                    <a:p>
                      <a:pPr algn="ctr" fontAlgn="b"/>
                      <a:r>
                        <a:rPr lang="en-US" sz="1500" b="1" i="0" u="none" strike="noStrike" dirty="0">
                          <a:solidFill>
                            <a:srgbClr val="000000"/>
                          </a:solidFill>
                          <a:effectLst/>
                          <a:latin typeface="Calibri" panose="020F0502020204030204" pitchFamily="34" charset="0"/>
                        </a:rPr>
                        <a:t>0.18</a:t>
                      </a:r>
                    </a:p>
                  </a:txBody>
                  <a:tcPr marL="9525" marR="9525" marT="9525" marB="0" anchor="b">
                    <a:solidFill>
                      <a:schemeClr val="bg1">
                        <a:lumMod val="85000"/>
                      </a:schemeClr>
                    </a:solidFill>
                  </a:tcPr>
                </a:tc>
                <a:extLst>
                  <a:ext uri="{0D108BD9-81ED-4DB2-BD59-A6C34878D82A}">
                    <a16:rowId xmlns:a16="http://schemas.microsoft.com/office/drawing/2014/main" val="10014"/>
                  </a:ext>
                </a:extLst>
              </a:tr>
            </a:tbl>
          </a:graphicData>
        </a:graphic>
      </p:graphicFrame>
      <p:sp>
        <p:nvSpPr>
          <p:cNvPr id="7" name="Footer Placeholder 6"/>
          <p:cNvSpPr>
            <a:spLocks noGrp="1"/>
          </p:cNvSpPr>
          <p:nvPr>
            <p:ph type="ftr" sz="quarter" idx="12"/>
          </p:nvPr>
        </p:nvSpPr>
        <p:spPr/>
        <p:txBody>
          <a:bodyPr/>
          <a:lstStyle/>
          <a:p>
            <a:r>
              <a:rPr lang="en-US"/>
              <a:t>School of Pharmacy Town Hall</a:t>
            </a:r>
            <a:endParaRPr lang="en-US" dirty="0"/>
          </a:p>
        </p:txBody>
      </p:sp>
      <p:sp>
        <p:nvSpPr>
          <p:cNvPr id="8" name="Slide Number Placeholder 7"/>
          <p:cNvSpPr>
            <a:spLocks noGrp="1"/>
          </p:cNvSpPr>
          <p:nvPr>
            <p:ph type="sldNum" sz="quarter" idx="13"/>
          </p:nvPr>
        </p:nvSpPr>
        <p:spPr/>
        <p:txBody>
          <a:bodyPr/>
          <a:lstStyle/>
          <a:p>
            <a:fld id="{7BCC8D0D-EAEC-449D-9161-023DFF90F2E2}" type="slidenum">
              <a:rPr lang="en-US" smtClean="0"/>
              <a:pPr/>
              <a:t>6</a:t>
            </a:fld>
            <a:endParaRPr lang="en-US" dirty="0"/>
          </a:p>
        </p:txBody>
      </p:sp>
    </p:spTree>
    <p:extLst>
      <p:ext uri="{BB962C8B-B14F-4D97-AF65-F5344CB8AC3E}">
        <p14:creationId xmlns:p14="http://schemas.microsoft.com/office/powerpoint/2010/main" val="2022642962"/>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2"/>
          </p:nvPr>
        </p:nvSpPr>
        <p:spPr/>
        <p:txBody>
          <a:bodyPr/>
          <a:lstStyle/>
          <a:p>
            <a:r>
              <a:rPr lang="en-US" dirty="0"/>
              <a:t>School of Pharmacy Town Hall</a:t>
            </a:r>
          </a:p>
        </p:txBody>
      </p:sp>
      <p:sp>
        <p:nvSpPr>
          <p:cNvPr id="3" name="Slide Number Placeholder 2"/>
          <p:cNvSpPr>
            <a:spLocks noGrp="1"/>
          </p:cNvSpPr>
          <p:nvPr>
            <p:ph type="sldNum" sz="quarter" idx="13"/>
          </p:nvPr>
        </p:nvSpPr>
        <p:spPr/>
        <p:txBody>
          <a:bodyPr/>
          <a:lstStyle/>
          <a:p>
            <a:fld id="{7BCC8D0D-EAEC-449D-9161-023DFF90F2E2}" type="slidenum">
              <a:rPr lang="en-US" smtClean="0"/>
              <a:pPr/>
              <a:t>7</a:t>
            </a:fld>
            <a:endParaRPr lang="en-US" dirty="0"/>
          </a:p>
        </p:txBody>
      </p:sp>
      <p:sp>
        <p:nvSpPr>
          <p:cNvPr id="4" name="Title 3"/>
          <p:cNvSpPr>
            <a:spLocks noGrp="1"/>
          </p:cNvSpPr>
          <p:nvPr>
            <p:ph type="title"/>
          </p:nvPr>
        </p:nvSpPr>
        <p:spPr>
          <a:xfrm>
            <a:off x="395135" y="108299"/>
            <a:ext cx="8229876" cy="783656"/>
          </a:xfrm>
        </p:spPr>
        <p:txBody>
          <a:bodyPr/>
          <a:lstStyle/>
          <a:p>
            <a:pPr algn="ctr"/>
            <a:r>
              <a:rPr lang="en-US" sz="2400" dirty="0"/>
              <a:t>Verbatim Responses</a:t>
            </a:r>
            <a:br>
              <a:rPr lang="en-US" sz="2400" dirty="0"/>
            </a:br>
            <a:r>
              <a:rPr lang="en-US" sz="2400" dirty="0"/>
              <a:t>Major Themes</a:t>
            </a:r>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3999079246"/>
              </p:ext>
            </p:extLst>
          </p:nvPr>
        </p:nvGraphicFramePr>
        <p:xfrm>
          <a:off x="661317" y="972842"/>
          <a:ext cx="7697518" cy="3374128"/>
        </p:xfrm>
        <a:graphic>
          <a:graphicData uri="http://schemas.openxmlformats.org/drawingml/2006/table">
            <a:tbl>
              <a:tblPr firstRow="1" bandRow="1">
                <a:tableStyleId>{5C22544A-7EE6-4342-B048-85BDC9FD1C3A}</a:tableStyleId>
              </a:tblPr>
              <a:tblGrid>
                <a:gridCol w="3848759">
                  <a:extLst>
                    <a:ext uri="{9D8B030D-6E8A-4147-A177-3AD203B41FA5}">
                      <a16:colId xmlns:a16="http://schemas.microsoft.com/office/drawing/2014/main" val="3416827591"/>
                    </a:ext>
                  </a:extLst>
                </a:gridCol>
                <a:gridCol w="3848759">
                  <a:extLst>
                    <a:ext uri="{9D8B030D-6E8A-4147-A177-3AD203B41FA5}">
                      <a16:colId xmlns:a16="http://schemas.microsoft.com/office/drawing/2014/main" val="1366882872"/>
                    </a:ext>
                  </a:extLst>
                </a:gridCol>
              </a:tblGrid>
              <a:tr h="435860">
                <a:tc>
                  <a:txBody>
                    <a:bodyPr/>
                    <a:lstStyle/>
                    <a:p>
                      <a:pPr algn="ctr"/>
                      <a:r>
                        <a:rPr lang="en-US" sz="2400" dirty="0"/>
                        <a:t>2021</a:t>
                      </a:r>
                    </a:p>
                  </a:txBody>
                  <a:tcPr/>
                </a:tc>
                <a:tc>
                  <a:txBody>
                    <a:bodyPr/>
                    <a:lstStyle/>
                    <a:p>
                      <a:pPr algn="ctr"/>
                      <a:r>
                        <a:rPr lang="en-US" sz="2400" dirty="0"/>
                        <a:t>2019</a:t>
                      </a:r>
                    </a:p>
                  </a:txBody>
                  <a:tcPr/>
                </a:tc>
                <a:extLst>
                  <a:ext uri="{0D108BD9-81ED-4DB2-BD59-A6C34878D82A}">
                    <a16:rowId xmlns:a16="http://schemas.microsoft.com/office/drawing/2014/main" val="2011075834"/>
                  </a:ext>
                </a:extLst>
              </a:tr>
              <a:tr h="552089">
                <a:tc>
                  <a:txBody>
                    <a:bodyPr/>
                    <a:lstStyle/>
                    <a:p>
                      <a:r>
                        <a:rPr lang="en-US" sz="1600" dirty="0"/>
                        <a:t>1. Pay/salary issues</a:t>
                      </a:r>
                    </a:p>
                  </a:txBody>
                  <a:tcPr/>
                </a:tc>
                <a:tc>
                  <a:txBody>
                    <a:bodyPr/>
                    <a:lstStyle/>
                    <a:p>
                      <a:pPr marL="0" marR="0" lvl="0" indent="0" algn="l" defTabSz="914332" rtl="0" eaLnBrk="1" fontAlgn="auto" latinLnBrk="0" hangingPunct="1">
                        <a:lnSpc>
                          <a:spcPct val="100000"/>
                        </a:lnSpc>
                        <a:spcBef>
                          <a:spcPts val="0"/>
                        </a:spcBef>
                        <a:spcAft>
                          <a:spcPts val="0"/>
                        </a:spcAft>
                        <a:buClrTx/>
                        <a:buSzTx/>
                        <a:buFontTx/>
                        <a:buNone/>
                        <a:tabLst/>
                        <a:defRPr/>
                      </a:pPr>
                      <a:r>
                        <a:rPr lang="en-US" sz="1600" dirty="0"/>
                        <a:t>1. Workload</a:t>
                      </a:r>
                    </a:p>
                    <a:p>
                      <a:pPr marL="0" indent="0">
                        <a:buNone/>
                      </a:pPr>
                      <a:r>
                        <a:rPr lang="en-US" sz="1600" dirty="0"/>
                        <a:t> </a:t>
                      </a:r>
                    </a:p>
                  </a:txBody>
                  <a:tcPr/>
                </a:tc>
                <a:extLst>
                  <a:ext uri="{0D108BD9-81ED-4DB2-BD59-A6C34878D82A}">
                    <a16:rowId xmlns:a16="http://schemas.microsoft.com/office/drawing/2014/main" val="4236167870"/>
                  </a:ext>
                </a:extLst>
              </a:tr>
              <a:tr h="804535">
                <a:tc>
                  <a:txBody>
                    <a:bodyPr/>
                    <a:lstStyle/>
                    <a:p>
                      <a:r>
                        <a:rPr lang="en-US" sz="1600" dirty="0"/>
                        <a:t>2. Telework</a:t>
                      </a:r>
                    </a:p>
                  </a:txBody>
                  <a:tcPr/>
                </a:tc>
                <a:tc>
                  <a:txBody>
                    <a:bodyPr/>
                    <a:lstStyle/>
                    <a:p>
                      <a:r>
                        <a:rPr lang="en-US" sz="1600" dirty="0"/>
                        <a:t>2.</a:t>
                      </a:r>
                      <a:r>
                        <a:rPr lang="en-US" sz="1600" baseline="0" dirty="0"/>
                        <a:t> </a:t>
                      </a:r>
                      <a:r>
                        <a:rPr lang="en-US" sz="1600" dirty="0"/>
                        <a:t>Pay/salary</a:t>
                      </a:r>
                      <a:r>
                        <a:rPr lang="en-US" sz="1600" baseline="0" dirty="0"/>
                        <a:t> issues</a:t>
                      </a:r>
                      <a:endParaRPr lang="en-US" sz="1600" dirty="0"/>
                    </a:p>
                  </a:txBody>
                  <a:tcPr/>
                </a:tc>
                <a:extLst>
                  <a:ext uri="{0D108BD9-81ED-4DB2-BD59-A6C34878D82A}">
                    <a16:rowId xmlns:a16="http://schemas.microsoft.com/office/drawing/2014/main" val="3029978656"/>
                  </a:ext>
                </a:extLst>
              </a:tr>
              <a:tr h="433211">
                <a:tc>
                  <a:txBody>
                    <a:bodyPr/>
                    <a:lstStyle/>
                    <a:p>
                      <a:r>
                        <a:rPr lang="en-US" sz="1600" dirty="0"/>
                        <a:t>3. Workload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3.</a:t>
                      </a:r>
                      <a:r>
                        <a:rPr lang="en-US" sz="1600" baseline="0" dirty="0"/>
                        <a:t> </a:t>
                      </a:r>
                      <a:r>
                        <a:rPr lang="en-US" sz="1600" dirty="0"/>
                        <a:t>Transportation/parking</a:t>
                      </a:r>
                    </a:p>
                    <a:p>
                      <a:endParaRPr lang="en-US" sz="1600" dirty="0"/>
                    </a:p>
                  </a:txBody>
                  <a:tcPr/>
                </a:tc>
                <a:extLst>
                  <a:ext uri="{0D108BD9-81ED-4DB2-BD59-A6C34878D82A}">
                    <a16:rowId xmlns:a16="http://schemas.microsoft.com/office/drawing/2014/main" val="1496583247"/>
                  </a:ext>
                </a:extLst>
              </a:tr>
              <a:tr h="618873">
                <a:tc>
                  <a:txBody>
                    <a:bodyPr/>
                    <a:lstStyle/>
                    <a:p>
                      <a:pPr marL="0" indent="0">
                        <a:buNone/>
                      </a:pPr>
                      <a:r>
                        <a:rPr lang="en-US" sz="1600" dirty="0"/>
                        <a:t>4.</a:t>
                      </a:r>
                      <a:r>
                        <a:rPr lang="en-US" sz="1600" baseline="0" dirty="0"/>
                        <a:t> DEI</a:t>
                      </a:r>
                      <a:endParaRPr lang="en-US" sz="1600" dirty="0"/>
                    </a:p>
                  </a:txBody>
                  <a:tcPr/>
                </a:tc>
                <a:tc>
                  <a:txBody>
                    <a:bodyPr/>
                    <a:lstStyle/>
                    <a:p>
                      <a:pPr marL="0" indent="0">
                        <a:buNone/>
                      </a:pPr>
                      <a:r>
                        <a:rPr lang="en-US" sz="1600" dirty="0"/>
                        <a:t>4. </a:t>
                      </a:r>
                      <a:r>
                        <a:rPr lang="en-US" sz="1600" baseline="0" dirty="0"/>
                        <a:t>Telecommuting</a:t>
                      </a:r>
                      <a:endParaRPr lang="en-US" sz="1600" dirty="0"/>
                    </a:p>
                  </a:txBody>
                  <a:tcPr/>
                </a:tc>
                <a:extLst>
                  <a:ext uri="{0D108BD9-81ED-4DB2-BD59-A6C34878D82A}">
                    <a16:rowId xmlns:a16="http://schemas.microsoft.com/office/drawing/2014/main" val="2352114307"/>
                  </a:ext>
                </a:extLst>
              </a:tr>
              <a:tr h="319630">
                <a:tc>
                  <a:txBody>
                    <a:bodyPr/>
                    <a:lstStyle/>
                    <a:p>
                      <a:r>
                        <a:rPr lang="en-US" sz="1600" dirty="0"/>
                        <a:t>5. </a:t>
                      </a:r>
                      <a:r>
                        <a:rPr lang="en-US" sz="1600" baseline="0" dirty="0"/>
                        <a:t>Staff engagement events; parking</a:t>
                      </a:r>
                      <a:endParaRPr lang="en-US" sz="1600" dirty="0"/>
                    </a:p>
                  </a:txBody>
                  <a:tcPr/>
                </a:tc>
                <a:tc>
                  <a:txBody>
                    <a:bodyPr/>
                    <a:lstStyle/>
                    <a:p>
                      <a:r>
                        <a:rPr lang="en-US" sz="1600" dirty="0"/>
                        <a:t>5.</a:t>
                      </a:r>
                      <a:r>
                        <a:rPr lang="en-US" sz="1600" baseline="0" dirty="0"/>
                        <a:t> </a:t>
                      </a:r>
                      <a:r>
                        <a:rPr lang="en-US" sz="1600" dirty="0"/>
                        <a:t>Staff</a:t>
                      </a:r>
                      <a:r>
                        <a:rPr lang="en-US" sz="1600" baseline="0" dirty="0"/>
                        <a:t> development; PRIDE</a:t>
                      </a:r>
                      <a:endParaRPr lang="en-US" sz="1600" dirty="0"/>
                    </a:p>
                  </a:txBody>
                  <a:tcPr/>
                </a:tc>
                <a:extLst>
                  <a:ext uri="{0D108BD9-81ED-4DB2-BD59-A6C34878D82A}">
                    <a16:rowId xmlns:a16="http://schemas.microsoft.com/office/drawing/2014/main" val="3105305500"/>
                  </a:ext>
                </a:extLst>
              </a:tr>
            </a:tbl>
          </a:graphicData>
        </a:graphic>
      </p:graphicFrame>
    </p:spTree>
    <p:extLst>
      <p:ext uri="{BB962C8B-B14F-4D97-AF65-F5344CB8AC3E}">
        <p14:creationId xmlns:p14="http://schemas.microsoft.com/office/powerpoint/2010/main" val="1776528900"/>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2"/>
          </p:nvPr>
        </p:nvSpPr>
        <p:spPr/>
        <p:txBody>
          <a:bodyPr/>
          <a:lstStyle/>
          <a:p>
            <a:r>
              <a:rPr lang="en-US"/>
              <a:t>School of Pharmacy Town Hall</a:t>
            </a:r>
            <a:endParaRPr lang="en-US" dirty="0"/>
          </a:p>
        </p:txBody>
      </p:sp>
      <p:sp>
        <p:nvSpPr>
          <p:cNvPr id="3" name="Slide Number Placeholder 2"/>
          <p:cNvSpPr>
            <a:spLocks noGrp="1"/>
          </p:cNvSpPr>
          <p:nvPr>
            <p:ph type="sldNum" sz="quarter" idx="13"/>
          </p:nvPr>
        </p:nvSpPr>
        <p:spPr/>
        <p:txBody>
          <a:bodyPr/>
          <a:lstStyle/>
          <a:p>
            <a:fld id="{7BCC8D0D-EAEC-449D-9161-023DFF90F2E2}" type="slidenum">
              <a:rPr lang="en-US" smtClean="0"/>
              <a:pPr/>
              <a:t>8</a:t>
            </a:fld>
            <a:endParaRPr lang="en-US" dirty="0"/>
          </a:p>
        </p:txBody>
      </p:sp>
      <p:sp>
        <p:nvSpPr>
          <p:cNvPr id="4" name="Title 3"/>
          <p:cNvSpPr>
            <a:spLocks noGrp="1"/>
          </p:cNvSpPr>
          <p:nvPr>
            <p:ph type="title"/>
          </p:nvPr>
        </p:nvSpPr>
        <p:spPr>
          <a:xfrm>
            <a:off x="272105" y="293032"/>
            <a:ext cx="8173580" cy="458587"/>
          </a:xfrm>
        </p:spPr>
        <p:txBody>
          <a:bodyPr/>
          <a:lstStyle/>
          <a:p>
            <a:pPr algn="ctr"/>
            <a:r>
              <a:rPr lang="en-US" sz="2800" dirty="0"/>
              <a:t>Verbatim Responses - Examples</a:t>
            </a:r>
          </a:p>
        </p:txBody>
      </p:sp>
      <p:sp>
        <p:nvSpPr>
          <p:cNvPr id="6" name="Content Placeholder 5"/>
          <p:cNvSpPr>
            <a:spLocks noGrp="1"/>
          </p:cNvSpPr>
          <p:nvPr>
            <p:ph idx="1"/>
          </p:nvPr>
        </p:nvSpPr>
        <p:spPr>
          <a:xfrm>
            <a:off x="251617" y="1475813"/>
            <a:ext cx="8620278" cy="2916068"/>
          </a:xfrm>
        </p:spPr>
        <p:txBody>
          <a:bodyPr/>
          <a:lstStyle/>
          <a:p>
            <a:pPr marL="284163" lvl="1" indent="0">
              <a:spcAft>
                <a:spcPts val="0"/>
              </a:spcAft>
              <a:buNone/>
            </a:pPr>
            <a:endParaRPr lang="en-US" sz="1800" dirty="0">
              <a:solidFill>
                <a:schemeClr val="accent5">
                  <a:lumMod val="10000"/>
                </a:schemeClr>
              </a:solidFill>
              <a:latin typeface="Arial" panose="020B0604020202020204" pitchFamily="34" charset="0"/>
              <a:cs typeface="Arial" panose="020B0604020202020204" pitchFamily="34" charset="0"/>
            </a:endParaRPr>
          </a:p>
          <a:p>
            <a:pPr marL="284163" lvl="1" indent="0">
              <a:spcAft>
                <a:spcPts val="0"/>
              </a:spcAft>
              <a:buNone/>
            </a:pPr>
            <a:r>
              <a:rPr lang="en-US" sz="1800" dirty="0">
                <a:solidFill>
                  <a:schemeClr val="accent5">
                    <a:lumMod val="10000"/>
                  </a:schemeClr>
                </a:solidFill>
                <a:latin typeface="Arial" panose="020B0604020202020204" pitchFamily="34" charset="0"/>
                <a:cs typeface="Arial" panose="020B0604020202020204" pitchFamily="34" charset="0"/>
              </a:rPr>
              <a:t>“UCSF is a great place to work! Some blue sky ideas to make it even better are:  For people who have long commutes: -Flexible hours/alternative work schedule (AWS) -Option for full-time telecommute/remote work if the job allows  Once COVID is over: -Staff morale activities -Networking events -Social events outside of the office”</a:t>
            </a:r>
          </a:p>
          <a:p>
            <a:pPr marL="284163" lvl="1" indent="0">
              <a:spcAft>
                <a:spcPts val="0"/>
              </a:spcAft>
              <a:buNone/>
            </a:pPr>
            <a:endParaRPr lang="en-US" sz="1800" dirty="0">
              <a:solidFill>
                <a:schemeClr val="accent5">
                  <a:lumMod val="10000"/>
                </a:schemeClr>
              </a:solidFill>
              <a:latin typeface="Arial" panose="020B0604020202020204" pitchFamily="34" charset="0"/>
              <a:cs typeface="Arial" panose="020B0604020202020204" pitchFamily="34" charset="0"/>
            </a:endParaRPr>
          </a:p>
          <a:p>
            <a:pPr marL="284163" lvl="1" indent="0">
              <a:spcAft>
                <a:spcPts val="0"/>
              </a:spcAft>
              <a:buNone/>
            </a:pPr>
            <a:r>
              <a:rPr lang="en-US" sz="1800" dirty="0">
                <a:solidFill>
                  <a:schemeClr val="accent5">
                    <a:lumMod val="10000"/>
                  </a:schemeClr>
                </a:solidFill>
                <a:latin typeface="Arial" panose="020B0604020202020204" pitchFamily="34" charset="0"/>
                <a:cs typeface="Arial" panose="020B0604020202020204" pitchFamily="34" charset="0"/>
              </a:rPr>
              <a:t>“UCSF could stop salary freezes and utilize their reserves to provide all staff with a fair and equitable salary that keeps up with inflation and the cost of living in the SF Bay Area.”</a:t>
            </a:r>
          </a:p>
          <a:p>
            <a:pPr marL="0" indent="0">
              <a:spcAft>
                <a:spcPts val="0"/>
              </a:spcAft>
              <a:buNone/>
            </a:pPr>
            <a:endParaRPr lang="en-US" sz="1500" dirty="0">
              <a:solidFill>
                <a:schemeClr val="accent5">
                  <a:lumMod val="10000"/>
                </a:schemeClr>
              </a:solidFill>
              <a:latin typeface="Arial" panose="020B0604020202020204" pitchFamily="34" charset="0"/>
              <a:cs typeface="Arial" panose="020B0604020202020204" pitchFamily="34" charset="0"/>
            </a:endParaRPr>
          </a:p>
          <a:p>
            <a:pPr marL="0" indent="0">
              <a:spcAft>
                <a:spcPts val="0"/>
              </a:spcAft>
              <a:buNone/>
            </a:pPr>
            <a:endParaRPr lang="en-US" sz="1500" dirty="0">
              <a:solidFill>
                <a:schemeClr val="accent5">
                  <a:lumMod val="10000"/>
                </a:schemeClr>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3BA192E9-C713-4C0A-A2EF-0B0187F26C16}"/>
              </a:ext>
            </a:extLst>
          </p:cNvPr>
          <p:cNvSpPr txBox="1"/>
          <p:nvPr/>
        </p:nvSpPr>
        <p:spPr bwMode="auto">
          <a:xfrm flipH="1">
            <a:off x="251617" y="1015098"/>
            <a:ext cx="8286948" cy="630942"/>
          </a:xfrm>
          <a:prstGeom prst="rect">
            <a:avLst/>
          </a:prstGeom>
          <a:noFill/>
          <a:ln w="19050" algn="ctr">
            <a:noFill/>
            <a:miter lim="800000"/>
            <a:headEnd/>
            <a:tailEnd/>
          </a:ln>
        </p:spPr>
        <p:txBody>
          <a:bodyPr wrap="square" lIns="0" tIns="0" rIns="0" bIns="0" rtlCol="0">
            <a:spAutoFit/>
          </a:bodyPr>
          <a:lstStyle/>
          <a:p>
            <a:r>
              <a:rPr lang="en-US" sz="2000" b="1" dirty="0">
                <a:solidFill>
                  <a:schemeClr val="accent5">
                    <a:lumMod val="10000"/>
                  </a:schemeClr>
                </a:solidFill>
                <a:latin typeface="Arial" panose="020B0604020202020204" pitchFamily="34" charset="0"/>
                <a:cs typeface="Arial" panose="020B0604020202020204" pitchFamily="34" charset="0"/>
              </a:rPr>
              <a:t>What could UCSF do to make this an even better place to work?</a:t>
            </a:r>
          </a:p>
          <a:p>
            <a:endParaRPr lang="en-US" sz="2000" dirty="0" err="1"/>
          </a:p>
        </p:txBody>
      </p:sp>
    </p:spTree>
    <p:extLst>
      <p:ext uri="{BB962C8B-B14F-4D97-AF65-F5344CB8AC3E}">
        <p14:creationId xmlns:p14="http://schemas.microsoft.com/office/powerpoint/2010/main" val="3240120704"/>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2"/>
          </p:nvPr>
        </p:nvSpPr>
        <p:spPr/>
        <p:txBody>
          <a:bodyPr/>
          <a:lstStyle/>
          <a:p>
            <a:r>
              <a:rPr lang="en-US"/>
              <a:t>School of Pharmacy Town Hall</a:t>
            </a:r>
            <a:endParaRPr lang="en-US" dirty="0"/>
          </a:p>
        </p:txBody>
      </p:sp>
      <p:sp>
        <p:nvSpPr>
          <p:cNvPr id="3" name="Slide Number Placeholder 2"/>
          <p:cNvSpPr>
            <a:spLocks noGrp="1"/>
          </p:cNvSpPr>
          <p:nvPr>
            <p:ph type="sldNum" sz="quarter" idx="13"/>
          </p:nvPr>
        </p:nvSpPr>
        <p:spPr/>
        <p:txBody>
          <a:bodyPr/>
          <a:lstStyle/>
          <a:p>
            <a:fld id="{7BCC8D0D-EAEC-449D-9161-023DFF90F2E2}" type="slidenum">
              <a:rPr lang="en-US" smtClean="0"/>
              <a:pPr/>
              <a:t>9</a:t>
            </a:fld>
            <a:endParaRPr lang="en-US" dirty="0"/>
          </a:p>
        </p:txBody>
      </p:sp>
      <p:sp>
        <p:nvSpPr>
          <p:cNvPr id="4" name="Title 3"/>
          <p:cNvSpPr>
            <a:spLocks noGrp="1"/>
          </p:cNvSpPr>
          <p:nvPr>
            <p:ph type="title"/>
          </p:nvPr>
        </p:nvSpPr>
        <p:spPr>
          <a:xfrm>
            <a:off x="272105" y="136314"/>
            <a:ext cx="8173580" cy="458587"/>
          </a:xfrm>
        </p:spPr>
        <p:txBody>
          <a:bodyPr/>
          <a:lstStyle/>
          <a:p>
            <a:pPr algn="ctr"/>
            <a:r>
              <a:rPr lang="en-US" sz="2800" dirty="0"/>
              <a:t>Verbatim Responses – Examples, continued</a:t>
            </a:r>
          </a:p>
        </p:txBody>
      </p:sp>
      <p:sp>
        <p:nvSpPr>
          <p:cNvPr id="6" name="Content Placeholder 5"/>
          <p:cNvSpPr>
            <a:spLocks noGrp="1"/>
          </p:cNvSpPr>
          <p:nvPr>
            <p:ph idx="1"/>
          </p:nvPr>
        </p:nvSpPr>
        <p:spPr>
          <a:xfrm>
            <a:off x="203301" y="650081"/>
            <a:ext cx="8311188" cy="3905574"/>
          </a:xfrm>
        </p:spPr>
        <p:txBody>
          <a:bodyPr/>
          <a:lstStyle/>
          <a:p>
            <a:pPr marL="284163" lvl="1" indent="0">
              <a:spcAft>
                <a:spcPts val="0"/>
              </a:spcAft>
              <a:buNone/>
            </a:pPr>
            <a:endParaRPr lang="en-US" dirty="0">
              <a:solidFill>
                <a:schemeClr val="accent5">
                  <a:lumMod val="10000"/>
                </a:schemeClr>
              </a:solidFill>
              <a:latin typeface="Arial" panose="020B0604020202020204" pitchFamily="34" charset="0"/>
              <a:cs typeface="Arial" panose="020B0604020202020204" pitchFamily="34" charset="0"/>
            </a:endParaRPr>
          </a:p>
          <a:p>
            <a:pPr marL="284163" lvl="1" indent="0">
              <a:spcAft>
                <a:spcPts val="0"/>
              </a:spcAft>
              <a:buNone/>
            </a:pPr>
            <a:r>
              <a:rPr lang="en-US" sz="1800" dirty="0">
                <a:solidFill>
                  <a:schemeClr val="accent5">
                    <a:lumMod val="10000"/>
                  </a:schemeClr>
                </a:solidFill>
                <a:latin typeface="Arial" panose="020B0604020202020204" pitchFamily="34" charset="0"/>
                <a:cs typeface="Arial" panose="020B0604020202020204" pitchFamily="34" charset="0"/>
              </a:rPr>
              <a:t>“We have a disengaged, unresponsive, uncaring central management.  I feel my immediate supervisor is committed to enhancing our work environment, but he runs into immovable obstacles that prohibits any change.  We have complained about our new scheduling system which came into effect 1.5 years ago. The schedules are rigid and do not provide adequate staffing coverage.   I feel like we've complained about our work environment for years without any change.  I doubt this survey will prompt any change this time either.”</a:t>
            </a:r>
          </a:p>
          <a:p>
            <a:pPr marL="284163" lvl="1" indent="0">
              <a:spcAft>
                <a:spcPts val="0"/>
              </a:spcAft>
              <a:buNone/>
            </a:pPr>
            <a:endParaRPr lang="en-US" sz="1800" dirty="0">
              <a:solidFill>
                <a:schemeClr val="accent5">
                  <a:lumMod val="10000"/>
                </a:schemeClr>
              </a:solidFill>
              <a:latin typeface="Arial" panose="020B0604020202020204" pitchFamily="34" charset="0"/>
              <a:cs typeface="Arial" panose="020B0604020202020204" pitchFamily="34" charset="0"/>
            </a:endParaRPr>
          </a:p>
          <a:p>
            <a:pPr marL="284163" lvl="1" indent="0">
              <a:spcAft>
                <a:spcPts val="0"/>
              </a:spcAft>
              <a:buNone/>
            </a:pPr>
            <a:r>
              <a:rPr lang="en-US" sz="1800" dirty="0">
                <a:solidFill>
                  <a:srgbClr val="000000"/>
                </a:solidFill>
              </a:rPr>
              <a:t>“D</a:t>
            </a:r>
            <a:r>
              <a:rPr lang="en-US" sz="1800" b="0" i="0" u="none" strike="noStrike" dirty="0">
                <a:solidFill>
                  <a:srgbClr val="000000"/>
                </a:solidFill>
                <a:effectLst/>
              </a:rPr>
              <a:t>ismiss people who openly mock and shame others”</a:t>
            </a:r>
          </a:p>
          <a:p>
            <a:pPr marL="284163" lvl="1" indent="0">
              <a:spcAft>
                <a:spcPts val="0"/>
              </a:spcAft>
              <a:buNone/>
            </a:pPr>
            <a:endParaRPr lang="en-US" sz="1800" dirty="0">
              <a:solidFill>
                <a:schemeClr val="accent5">
                  <a:lumMod val="10000"/>
                </a:schemeClr>
              </a:solidFill>
              <a:latin typeface="Arial" panose="020B0604020202020204" pitchFamily="34" charset="0"/>
              <a:cs typeface="Arial" panose="020B0604020202020204" pitchFamily="34" charset="0"/>
            </a:endParaRPr>
          </a:p>
          <a:p>
            <a:pPr marL="0" indent="0">
              <a:spcAft>
                <a:spcPts val="0"/>
              </a:spcAft>
              <a:buNone/>
            </a:pPr>
            <a:endParaRPr lang="en-US" sz="1500" dirty="0">
              <a:solidFill>
                <a:schemeClr val="accent5">
                  <a:lumMod val="10000"/>
                </a:schemeClr>
              </a:solidFill>
              <a:latin typeface="Arial" panose="020B0604020202020204" pitchFamily="34" charset="0"/>
              <a:cs typeface="Arial" panose="020B0604020202020204" pitchFamily="34" charset="0"/>
            </a:endParaRPr>
          </a:p>
          <a:p>
            <a:pPr marL="0" indent="0">
              <a:spcAft>
                <a:spcPts val="0"/>
              </a:spcAft>
              <a:buNone/>
            </a:pPr>
            <a:endParaRPr lang="en-US" sz="1500" dirty="0">
              <a:solidFill>
                <a:schemeClr val="accent5">
                  <a:lumMod val="10000"/>
                </a:schemeClr>
              </a:solidFill>
              <a:latin typeface="Arial" panose="020B0604020202020204" pitchFamily="34" charset="0"/>
              <a:cs typeface="Arial" panose="020B0604020202020204" pitchFamily="34" charset="0"/>
            </a:endParaRPr>
          </a:p>
          <a:p>
            <a:pPr marL="0" indent="0">
              <a:spcAft>
                <a:spcPts val="0"/>
              </a:spcAft>
              <a:buNone/>
            </a:pPr>
            <a:endParaRPr lang="en-US" sz="1500" dirty="0">
              <a:solidFill>
                <a:schemeClr val="accent5">
                  <a:lumMod val="1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4322557"/>
      </p:ext>
    </p:extLst>
  </p:cSld>
  <p:clrMapOvr>
    <a:masterClrMapping/>
  </p:clrMapOvr>
  <p:transition>
    <p:fade/>
  </p:transition>
</p:sld>
</file>

<file path=ppt/theme/theme1.xml><?xml version="1.0" encoding="utf-8"?>
<a:theme xmlns:a="http://schemas.openxmlformats.org/drawingml/2006/main" name="UCSF Classic">
  <a:themeElements>
    <a:clrScheme name="UCSF Colors">
      <a:dk1>
        <a:srgbClr val="052049"/>
      </a:dk1>
      <a:lt1>
        <a:srgbClr val="FFFFFF"/>
      </a:lt1>
      <a:dk2>
        <a:srgbClr val="052049"/>
      </a:dk2>
      <a:lt2>
        <a:srgbClr val="FFFFFF"/>
      </a:lt2>
      <a:accent1>
        <a:srgbClr val="0093D0"/>
      </a:accent1>
      <a:accent2>
        <a:srgbClr val="18A3AC"/>
      </a:accent2>
      <a:accent3>
        <a:srgbClr val="9DC23B"/>
      </a:accent3>
      <a:accent4>
        <a:srgbClr val="F58024"/>
      </a:accent4>
      <a:accent5>
        <a:srgbClr val="C7CED1"/>
      </a:accent5>
      <a:accent6>
        <a:srgbClr val="716FB3"/>
      </a:accent6>
      <a:hlink>
        <a:srgbClr val="178CCB"/>
      </a:hlink>
      <a:folHlink>
        <a:srgbClr val="5F5F5F"/>
      </a:folHlink>
    </a:clrScheme>
    <a:fontScheme name="UCSF">
      <a:majorFont>
        <a:latin typeface="Garamond"/>
        <a:ea typeface=""/>
        <a:cs typeface=""/>
      </a:majorFont>
      <a:minorFont>
        <a:latin typeface="Arial"/>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9050" algn="ctr">
          <a:noFill/>
          <a:miter lim="800000"/>
          <a:headEnd/>
          <a:tailEnd/>
        </a:ln>
      </a:spPr>
      <a:bodyPr wrap="none" rtlCol="0" anchor="ctr"/>
      <a:lstStyle>
        <a:defPPr algn="ctr">
          <a:lnSpc>
            <a:spcPct val="90000"/>
          </a:lnSpc>
          <a:defRPr sz="1600" b="1" dirty="0" err="1" smtClean="0">
            <a:solidFill>
              <a:schemeClr val="bg1"/>
            </a:solidFill>
            <a:latin typeface="+mj-lt"/>
          </a:defRPr>
        </a:defPPr>
      </a:lstStyle>
    </a:spDef>
    <a:lnDef>
      <a:spPr>
        <a:ln w="28575">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bwMode="auto">
        <a:noFill/>
        <a:ln w="19050" algn="ctr">
          <a:noFill/>
          <a:miter lim="800000"/>
          <a:headEnd/>
          <a:tailEnd/>
        </a:ln>
      </a:spPr>
      <a:bodyPr wrap="square" lIns="0" tIns="0" rIns="0" bIns="0" rtlCol="0">
        <a:spAutoFit/>
      </a:bodyPr>
      <a:lstStyle>
        <a:defPPr marL="295275" marR="0" indent="-295275" algn="l" defTabSz="640080" rtl="0" eaLnBrk="1" fontAlgn="auto" latinLnBrk="0" hangingPunct="1">
          <a:lnSpc>
            <a:spcPct val="100000"/>
          </a:lnSpc>
          <a:spcBef>
            <a:spcPts val="0"/>
          </a:spcBef>
          <a:spcAft>
            <a:spcPts val="1000"/>
          </a:spcAft>
          <a:buClr>
            <a:srgbClr val="0093D0"/>
          </a:buClr>
          <a:buSzPct val="80000"/>
          <a:buFont typeface="Wingdings" charset="2"/>
          <a:buChar char="§"/>
          <a:tabLst/>
          <a:defRPr kumimoji="0" sz="2200" b="0" i="0" u="none" strike="noStrike" kern="1200" cap="none" spc="0" normalizeH="0" baseline="0" noProof="0" dirty="0" smtClean="0">
            <a:ln>
              <a:noFill/>
            </a:ln>
            <a:solidFill>
              <a:srgbClr val="052049"/>
            </a:solidFill>
            <a:effectLst/>
            <a:uLnTx/>
            <a:uFillTx/>
            <a:latin typeface="+mn-lt"/>
            <a:ea typeface="+mn-ea"/>
            <a:cs typeface="+mn-cs"/>
          </a:defRPr>
        </a:defPPr>
      </a:lstStyle>
    </a:txDef>
  </a:objectDefaults>
  <a:extraClrSchemeLst/>
  <a:extLst>
    <a:ext uri="{05A4C25C-085E-4340-85A3-A5531E510DB2}">
      <thm15:themeFamily xmlns:thm15="http://schemas.microsoft.com/office/thememl/2012/main" name="2018.0720 Presentation Template for General Use - MASTER" id="{EF0FD84A-3929-0B4A-A18C-4195C8CA2890}" vid="{2524A5A7-BC6F-1A43-8286-A29AD5CC6D75}"/>
    </a:ext>
  </a:extLst>
</a:theme>
</file>

<file path=ppt/theme/theme2.xml><?xml version="1.0" encoding="utf-8"?>
<a:theme xmlns:a="http://schemas.openxmlformats.org/drawingml/2006/main" name="UCSF Contemporary">
  <a:themeElements>
    <a:clrScheme name="UCSF Colors">
      <a:dk1>
        <a:srgbClr val="052049"/>
      </a:dk1>
      <a:lt1>
        <a:srgbClr val="FFFFFF"/>
      </a:lt1>
      <a:dk2>
        <a:srgbClr val="052049"/>
      </a:dk2>
      <a:lt2>
        <a:srgbClr val="FFFFFF"/>
      </a:lt2>
      <a:accent1>
        <a:srgbClr val="0093D0"/>
      </a:accent1>
      <a:accent2>
        <a:srgbClr val="18A3AC"/>
      </a:accent2>
      <a:accent3>
        <a:srgbClr val="9DC23B"/>
      </a:accent3>
      <a:accent4>
        <a:srgbClr val="F58024"/>
      </a:accent4>
      <a:accent5>
        <a:srgbClr val="C7CED1"/>
      </a:accent5>
      <a:accent6>
        <a:srgbClr val="716FB3"/>
      </a:accent6>
      <a:hlink>
        <a:srgbClr val="178CCB"/>
      </a:hlink>
      <a:folHlink>
        <a:srgbClr val="5F5F5F"/>
      </a:folHlink>
    </a:clrScheme>
    <a:fontScheme name="UCSF">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9050" algn="ctr">
          <a:noFill/>
          <a:miter lim="800000"/>
          <a:headEnd/>
          <a:tailEnd/>
        </a:ln>
      </a:spPr>
      <a:bodyPr wrap="none" rtlCol="0" anchor="ctr"/>
      <a:lstStyle>
        <a:defPPr algn="ctr">
          <a:lnSpc>
            <a:spcPct val="90000"/>
          </a:lnSpc>
          <a:defRPr sz="1600" b="1" dirty="0" err="1" smtClean="0">
            <a:solidFill>
              <a:schemeClr val="bg1"/>
            </a:solidFill>
            <a:latin typeface="+mj-lt"/>
          </a:defRPr>
        </a:defPPr>
      </a:lstStyle>
    </a:spDef>
    <a:lnDef>
      <a:spPr>
        <a:ln w="28575">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bwMode="auto">
        <a:noFill/>
        <a:ln w="19050" algn="ctr">
          <a:noFill/>
          <a:miter lim="800000"/>
          <a:headEnd/>
          <a:tailEnd/>
        </a:ln>
      </a:spPr>
      <a:bodyPr wrap="square" lIns="0" tIns="0" rIns="0" bIns="0" rtlCol="0">
        <a:spAutoFit/>
      </a:bodyPr>
      <a:lstStyle>
        <a:defPPr>
          <a:defRPr sz="2000" dirty="0" err="1" smtClean="0"/>
        </a:defPPr>
      </a:lstStyle>
    </a:txDef>
  </a:objectDefaults>
  <a:extraClrSchemeLst/>
  <a:extLst>
    <a:ext uri="{05A4C25C-085E-4340-85A3-A5531E510DB2}">
      <thm15:themeFamily xmlns:thm15="http://schemas.microsoft.com/office/thememl/2012/main" name="2018.0720 Presentation Template for General Use - MASTER" id="{EF0FD84A-3929-0B4A-A18C-4195C8CA2890}" vid="{1B5CA3DF-C10A-7C49-B016-F5EFFD9071E2}"/>
    </a:ext>
  </a:extLst>
</a:theme>
</file>

<file path=ppt/theme/theme3.xml><?xml version="1.0" encoding="utf-8"?>
<a:theme xmlns:a="http://schemas.openxmlformats.org/drawingml/2006/main" name="Blank">
  <a:themeElements>
    <a:clrScheme name="UCSF Colors">
      <a:dk1>
        <a:srgbClr val="052049"/>
      </a:dk1>
      <a:lt1>
        <a:srgbClr val="FFFFFF"/>
      </a:lt1>
      <a:dk2>
        <a:srgbClr val="052049"/>
      </a:dk2>
      <a:lt2>
        <a:srgbClr val="FFFFFF"/>
      </a:lt2>
      <a:accent1>
        <a:srgbClr val="0093D0"/>
      </a:accent1>
      <a:accent2>
        <a:srgbClr val="18A3AC"/>
      </a:accent2>
      <a:accent3>
        <a:srgbClr val="9DC23B"/>
      </a:accent3>
      <a:accent4>
        <a:srgbClr val="F58024"/>
      </a:accent4>
      <a:accent5>
        <a:srgbClr val="C7CED1"/>
      </a:accent5>
      <a:accent6>
        <a:srgbClr val="716FB3"/>
      </a:accent6>
      <a:hlink>
        <a:srgbClr val="178CCB"/>
      </a:hlink>
      <a:folHlink>
        <a:srgbClr val="5F5F5F"/>
      </a:folHlink>
    </a:clrScheme>
    <a:fontScheme name="UCSF">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9050" algn="ctr">
          <a:noFill/>
          <a:miter lim="800000"/>
          <a:headEnd/>
          <a:tailEnd/>
        </a:ln>
      </a:spPr>
      <a:bodyPr wrap="none" rtlCol="0" anchor="ctr"/>
      <a:lstStyle>
        <a:defPPr algn="ctr">
          <a:lnSpc>
            <a:spcPct val="90000"/>
          </a:lnSpc>
          <a:defRPr sz="1600" b="1" dirty="0" err="1" smtClean="0">
            <a:solidFill>
              <a:schemeClr val="bg1"/>
            </a:solidFill>
            <a:latin typeface="+mj-lt"/>
          </a:defRPr>
        </a:defPPr>
      </a:lstStyle>
    </a:spDef>
    <a:lnDef>
      <a:spPr>
        <a:ln w="28575">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bwMode="auto">
        <a:noFill/>
        <a:ln w="19050" algn="ctr">
          <a:noFill/>
          <a:miter lim="800000"/>
          <a:headEnd/>
          <a:tailEnd/>
        </a:ln>
      </a:spPr>
      <a:bodyPr wrap="square" lIns="0" tIns="0" rIns="0" bIns="0" rtlCol="0">
        <a:spAutoFit/>
      </a:bodyPr>
      <a:lstStyle>
        <a:defPPr>
          <a:defRPr sz="2000" dirty="0" err="1" smtClean="0"/>
        </a:defPPr>
      </a:lstStyle>
    </a:txDef>
  </a:objectDefaults>
  <a:extraClrSchemeLst/>
  <a:extLst>
    <a:ext uri="{05A4C25C-085E-4340-85A3-A5531E510DB2}">
      <thm15:themeFamily xmlns:thm15="http://schemas.microsoft.com/office/thememl/2012/main" name="2018.0720 Presentation Template for General Use - MASTER" id="{EF0FD84A-3929-0B4A-A18C-4195C8CA2890}" vid="{1523585C-34B0-774A-9344-E3CF4612231E}"/>
    </a:ext>
  </a:extLst>
</a:theme>
</file>

<file path=ppt/theme/theme4.xml><?xml version="1.0" encoding="utf-8"?>
<a:theme xmlns:a="http://schemas.openxmlformats.org/drawingml/2006/main" name="Office Theme">
  <a:themeElements>
    <a:clrScheme name="Coalesse Palette">
      <a:dk1>
        <a:sysClr val="windowText" lastClr="000000"/>
      </a:dk1>
      <a:lt1>
        <a:sysClr val="window" lastClr="FFFFFF"/>
      </a:lt1>
      <a:dk2>
        <a:srgbClr val="342B2A"/>
      </a:dk2>
      <a:lt2>
        <a:srgbClr val="DAD6CB"/>
      </a:lt2>
      <a:accent1>
        <a:srgbClr val="E55302"/>
      </a:accent1>
      <a:accent2>
        <a:srgbClr val="5F3032"/>
      </a:accent2>
      <a:accent3>
        <a:srgbClr val="005774"/>
      </a:accent3>
      <a:accent4>
        <a:srgbClr val="9BA03C"/>
      </a:accent4>
      <a:accent5>
        <a:srgbClr val="34AA71"/>
      </a:accent5>
      <a:accent6>
        <a:srgbClr val="F3BD48"/>
      </a:accent6>
      <a:hlink>
        <a:srgbClr val="34AA71"/>
      </a:hlink>
      <a:folHlink>
        <a:srgbClr val="8C8C8C"/>
      </a:folHlink>
    </a:clrScheme>
    <a:fontScheme name="Coalesse">
      <a:majorFont>
        <a:latin typeface="Arial"/>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Coalesse Palette">
      <a:dk1>
        <a:sysClr val="windowText" lastClr="000000"/>
      </a:dk1>
      <a:lt1>
        <a:sysClr val="window" lastClr="FFFFFF"/>
      </a:lt1>
      <a:dk2>
        <a:srgbClr val="342B2A"/>
      </a:dk2>
      <a:lt2>
        <a:srgbClr val="DAD6CB"/>
      </a:lt2>
      <a:accent1>
        <a:srgbClr val="E55302"/>
      </a:accent1>
      <a:accent2>
        <a:srgbClr val="5F3032"/>
      </a:accent2>
      <a:accent3>
        <a:srgbClr val="005774"/>
      </a:accent3>
      <a:accent4>
        <a:srgbClr val="9BA03C"/>
      </a:accent4>
      <a:accent5>
        <a:srgbClr val="34AA71"/>
      </a:accent5>
      <a:accent6>
        <a:srgbClr val="F3BD48"/>
      </a:accent6>
      <a:hlink>
        <a:srgbClr val="34AA71"/>
      </a:hlink>
      <a:folHlink>
        <a:srgbClr val="8C8C8C"/>
      </a:folHlink>
    </a:clrScheme>
    <a:fontScheme name="Coalesse">
      <a:majorFont>
        <a:latin typeface="Arial"/>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AC36F4753F4C84EB451F6C600B7CDC8" ma:contentTypeVersion="12" ma:contentTypeDescription="Create a new document." ma:contentTypeScope="" ma:versionID="8f8ba3f2f36df94d4799439acf7b4e4f">
  <xsd:schema xmlns:xsd="http://www.w3.org/2001/XMLSchema" xmlns:xs="http://www.w3.org/2001/XMLSchema" xmlns:p="http://schemas.microsoft.com/office/2006/metadata/properties" xmlns:ns2="094ba90c-1f83-4004-9782-b2c1ad6f6b1b" xmlns:ns3="3920ec0b-0f19-4658-bd9c-7a2b7284b087" targetNamespace="http://schemas.microsoft.com/office/2006/metadata/properties" ma:root="true" ma:fieldsID="b856a8d72fba9824a250fa19e49397e9" ns2:_="" ns3:_="">
    <xsd:import namespace="094ba90c-1f83-4004-9782-b2c1ad6f6b1b"/>
    <xsd:import namespace="3920ec0b-0f19-4658-bd9c-7a2b7284b08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94ba90c-1f83-4004-9782-b2c1ad6f6b1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920ec0b-0f19-4658-bd9c-7a2b7284b087"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B48DB2A-A2BB-49B9-B517-04CB45F2482A}">
  <ds:schemaRefs>
    <ds:schemaRef ds:uri="http://purl.org/dc/terms/"/>
    <ds:schemaRef ds:uri="http://schemas.openxmlformats.org/package/2006/metadata/core-properties"/>
    <ds:schemaRef ds:uri="http://schemas.microsoft.com/office/2006/documentManagement/types"/>
    <ds:schemaRef ds:uri="http://purl.org/dc/elements/1.1/"/>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67A36BA6-F016-4A8B-BD8C-EDFCF2C97869}"/>
</file>

<file path=customXml/itemProps3.xml><?xml version="1.0" encoding="utf-8"?>
<ds:datastoreItem xmlns:ds="http://schemas.openxmlformats.org/officeDocument/2006/customXml" ds:itemID="{F8A51949-CE2D-4D1D-81B7-CD96A131197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Presentation Template for General Use</Template>
  <TotalTime>3634</TotalTime>
  <Words>1212</Words>
  <Application>Microsoft Office PowerPoint</Application>
  <PresentationFormat>On-screen Show (16:9)</PresentationFormat>
  <Paragraphs>217</Paragraphs>
  <Slides>13</Slides>
  <Notes>7</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13</vt:i4>
      </vt:variant>
    </vt:vector>
  </HeadingPairs>
  <TitlesOfParts>
    <vt:vector size="21" baseType="lpstr">
      <vt:lpstr>.AppleSystemUIFont</vt:lpstr>
      <vt:lpstr>Arial</vt:lpstr>
      <vt:lpstr>Calibri</vt:lpstr>
      <vt:lpstr>Garamond</vt:lpstr>
      <vt:lpstr>Wingdings</vt:lpstr>
      <vt:lpstr>UCSF Classic</vt:lpstr>
      <vt:lpstr>UCSF Contemporary</vt:lpstr>
      <vt:lpstr>Blank</vt:lpstr>
      <vt:lpstr>School of Pharmacy Town Hall</vt:lpstr>
      <vt:lpstr>Agenda</vt:lpstr>
      <vt:lpstr>Gallup Q12</vt:lpstr>
      <vt:lpstr>PowerPoint Presentation</vt:lpstr>
      <vt:lpstr>Custom questions</vt:lpstr>
      <vt:lpstr>Gallup Results: Change from 2019 to 2021</vt:lpstr>
      <vt:lpstr>Verbatim Responses Major Themes</vt:lpstr>
      <vt:lpstr>Verbatim Responses - Examples</vt:lpstr>
      <vt:lpstr>Verbatim Responses – Examples, continued</vt:lpstr>
      <vt:lpstr>Verbatim Responses – Examples, continued</vt:lpstr>
      <vt:lpstr>Verbatim Responses – Examples, continued</vt:lpstr>
      <vt:lpstr>Verbatim Responses – Examples, continued</vt:lpstr>
      <vt:lpstr>PowerPoint Presentation</vt:lpstr>
    </vt:vector>
  </TitlesOfParts>
  <Company>UCSF</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slide</dc:title>
  <dc:subject>Presentation Template</dc:subject>
  <dc:creator>Crosby, Liana</dc:creator>
  <dc:description>Derek MacDavid | derek@bigpicdesign.com</dc:description>
  <cp:lastModifiedBy>Crosby, Liana</cp:lastModifiedBy>
  <cp:revision>159</cp:revision>
  <cp:lastPrinted>2019-06-07T20:35:32Z</cp:lastPrinted>
  <dcterms:created xsi:type="dcterms:W3CDTF">2018-08-23T20:19:34Z</dcterms:created>
  <dcterms:modified xsi:type="dcterms:W3CDTF">2021-07-29T16:26:23Z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0x0101007AC36F4753F4C84EB451F6C600B7CDC8</vt:lpwstr>
  </property>
</Properties>
</file>