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65_0.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78" r:id="rId4"/>
    <p:sldMasterId id="2147486241" r:id="rId5"/>
    <p:sldMasterId id="2147486242" r:id="rId6"/>
    <p:sldMasterId id="2147486243" r:id="rId7"/>
    <p:sldMasterId id="2147484011" r:id="rId8"/>
    <p:sldMasterId id="2147483943" r:id="rId9"/>
  </p:sldMasterIdLst>
  <p:notesMasterIdLst>
    <p:notesMasterId r:id="rId25"/>
  </p:notesMasterIdLst>
  <p:handoutMasterIdLst>
    <p:handoutMasterId r:id="rId26"/>
  </p:handoutMasterIdLst>
  <p:sldIdLst>
    <p:sldId id="368" r:id="rId10"/>
    <p:sldId id="356" r:id="rId11"/>
    <p:sldId id="357" r:id="rId12"/>
    <p:sldId id="358" r:id="rId13"/>
    <p:sldId id="372" r:id="rId14"/>
    <p:sldId id="355" r:id="rId15"/>
    <p:sldId id="361" r:id="rId16"/>
    <p:sldId id="350" r:id="rId17"/>
    <p:sldId id="367" r:id="rId18"/>
    <p:sldId id="366" r:id="rId19"/>
    <p:sldId id="365" r:id="rId20"/>
    <p:sldId id="363" r:id="rId21"/>
    <p:sldId id="371" r:id="rId22"/>
    <p:sldId id="370" r:id="rId23"/>
    <p:sldId id="369" r:id="rId24"/>
  </p:sldIdLst>
  <p:sldSz cx="9144000" cy="5143500" type="screen16x9"/>
  <p:notesSz cx="7102475" cy="93884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789">
          <p15:clr>
            <a:srgbClr val="A4A3A4"/>
          </p15:clr>
        </p15:guide>
        <p15:guide id="2" orient="horz" pos="2608">
          <p15:clr>
            <a:srgbClr val="A4A3A4"/>
          </p15:clr>
        </p15:guide>
        <p15:guide id="3" orient="horz" pos="3024">
          <p15:clr>
            <a:srgbClr val="A4A3A4"/>
          </p15:clr>
        </p15:guide>
        <p15:guide id="4" orient="horz" pos="1637">
          <p15:clr>
            <a:srgbClr val="A4A3A4"/>
          </p15:clr>
        </p15:guide>
        <p15:guide id="5" orient="horz" pos="215">
          <p15:clr>
            <a:srgbClr val="A4A3A4"/>
          </p15:clr>
        </p15:guide>
        <p15:guide id="6" orient="horz" pos="1103">
          <p15:clr>
            <a:srgbClr val="A4A3A4"/>
          </p15:clr>
        </p15:guide>
        <p15:guide id="7" orient="horz" pos="401">
          <p15:clr>
            <a:srgbClr val="A4A3A4"/>
          </p15:clr>
        </p15:guide>
        <p15:guide id="8" orient="horz" pos="2954">
          <p15:clr>
            <a:srgbClr val="A4A3A4"/>
          </p15:clr>
        </p15:guide>
        <p15:guide id="9" pos="168">
          <p15:clr>
            <a:srgbClr val="A4A3A4"/>
          </p15:clr>
        </p15:guide>
        <p15:guide id="10" pos="5590">
          <p15:clr>
            <a:srgbClr val="A4A3A4"/>
          </p15:clr>
        </p15:guide>
        <p15:guide id="11" pos="2880">
          <p15:clr>
            <a:srgbClr val="A4A3A4"/>
          </p15:clr>
        </p15:guide>
        <p15:guide id="12" pos="776">
          <p15:clr>
            <a:srgbClr val="A4A3A4"/>
          </p15:clr>
        </p15:guide>
        <p15:guide id="13" pos="1411">
          <p15:clr>
            <a:srgbClr val="A4A3A4"/>
          </p15:clr>
        </p15:guide>
        <p15:guide id="14" pos="5287">
          <p15:clr>
            <a:srgbClr val="A4A3A4"/>
          </p15:clr>
        </p15:guide>
        <p15:guide id="15" pos="346">
          <p15:clr>
            <a:srgbClr val="A4A3A4"/>
          </p15:clr>
        </p15:guide>
        <p15:guide id="16" pos="4090">
          <p15:clr>
            <a:srgbClr val="A4A3A4"/>
          </p15:clr>
        </p15:guide>
      </p15:sldGuideLst>
    </p:ext>
    <p:ext uri="{2D200454-40CA-4A62-9FC3-DE9A4176ACB9}">
      <p15:notesGuideLst xmlns:p15="http://schemas.microsoft.com/office/powerpoint/2012/main">
        <p15:guide id="1" orient="horz" pos="2618">
          <p15:clr>
            <a:srgbClr val="A4A3A4"/>
          </p15:clr>
        </p15:guide>
        <p15:guide id="2" orient="horz" pos="5597">
          <p15:clr>
            <a:srgbClr val="A4A3A4"/>
          </p15:clr>
        </p15:guide>
        <p15:guide id="3" orient="horz" pos="5834">
          <p15:clr>
            <a:srgbClr val="A4A3A4"/>
          </p15:clr>
        </p15:guide>
        <p15:guide id="4" pos="296">
          <p15:clr>
            <a:srgbClr val="A4A3A4"/>
          </p15:clr>
        </p15:guide>
        <p15:guide id="5" pos="4177">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9A4DB1-EBB8-C5EB-3CB2-20D242FEC8DD}" name="Farm, Frank" initials="FF" userId="S::frank.farm@ucsf.edu::00da6b66-76ee-4212-bcd5-090515910d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405B"/>
    <a:srgbClr val="506380"/>
    <a:srgbClr val="178CCB"/>
    <a:srgbClr val="FECC94"/>
    <a:srgbClr val="FCECDC"/>
    <a:srgbClr val="000000"/>
    <a:srgbClr val="052049"/>
    <a:srgbClr val="18A3AC"/>
    <a:srgbClr val="90BD31"/>
    <a:srgbClr val="EC18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9CD1C3-C6D1-BCE2-87AE-8BA7CA2C45EB}" v="353" dt="2022-02-23T23:41:52.379"/>
    <p1510:client id="{6D6AB1BF-2844-F684-2C42-440EB90F0104}" v="85" dt="2022-02-24T17:05:30"/>
    <p1510:client id="{85CFF484-C82D-3141-BECF-273A4C332FAE}" v="913" dt="2022-02-24T21:16:46.684"/>
    <p1510:client id="{8AA55FE9-73D2-70A1-D666-0340571ABA79}" v="8" dt="2022-02-23T23:57:10.801"/>
    <p1510:client id="{9024125B-0B89-B043-8B1A-89F7B6A73657}" v="18" dt="2022-02-24T17:10:13.281"/>
    <p1510:client id="{9C15E914-E343-4B09-64DC-CE34701CD5EB}" v="26" dt="2022-02-24T00:45:05.423"/>
    <p1510:client id="{E78C1754-DB88-8E2A-315E-C510B81DF5F3}" v="563" dt="2022-02-23T22:28:21.5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789"/>
        <p:guide orient="horz" pos="2608"/>
        <p:guide orient="horz" pos="3024"/>
        <p:guide orient="horz" pos="1637"/>
        <p:guide orient="horz" pos="215"/>
        <p:guide orient="horz" pos="1103"/>
        <p:guide orient="horz" pos="401"/>
        <p:guide orient="horz" pos="2954"/>
        <p:guide pos="168"/>
        <p:guide pos="5590"/>
        <p:guide pos="2880"/>
        <p:guide pos="776"/>
        <p:guide pos="1411"/>
        <p:guide pos="5287"/>
        <p:guide pos="346"/>
        <p:guide pos="4090"/>
      </p:guideLst>
    </p:cSldViewPr>
  </p:slideViewPr>
  <p:notesViewPr>
    <p:cSldViewPr snapToGrid="0">
      <p:cViewPr>
        <p:scale>
          <a:sx n="1" d="2"/>
          <a:sy n="1" d="2"/>
        </p:scale>
        <p:origin x="0" y="0"/>
      </p:cViewPr>
      <p:guideLst>
        <p:guide orient="horz" pos="2618"/>
        <p:guide orient="horz" pos="5597"/>
        <p:guide orient="horz" pos="5834"/>
        <p:guide pos="296"/>
        <p:guide pos="417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65_0.xml><?xml version="1.0" encoding="utf-8"?>
<p188:cmLst xmlns:a="http://schemas.openxmlformats.org/drawingml/2006/main" xmlns:r="http://schemas.openxmlformats.org/officeDocument/2006/relationships" xmlns:p188="http://schemas.microsoft.com/office/powerpoint/2018/8/main">
  <p188:cm id="{7908F4DD-EDBB-314C-A823-DEC1AACEE2AE}" authorId="{9F9A4DB1-EBB8-C5EB-3CB2-20D242FEC8DD}" created="2022-02-23T21:24:58.618">
    <ac:txMkLst xmlns:ac="http://schemas.microsoft.com/office/drawing/2013/main/command">
      <pc:docMk xmlns:pc="http://schemas.microsoft.com/office/powerpoint/2013/main/command"/>
      <pc:sldMk xmlns:pc="http://schemas.microsoft.com/office/powerpoint/2013/main/command" cId="0" sldId="357"/>
      <ac:spMk id="51204" creationId="{141EE73A-71CD-134B-9A73-A725F8BE9B93}"/>
      <ac:txMk cp="85" len="2">
        <ac:context len="579" hash="1027781472"/>
      </ac:txMk>
    </ac:txMkLst>
    <p188:pos x="1767271" y="824734"/>
    <p188:txBody>
      <a:bodyPr/>
      <a:lstStyle/>
      <a:p>
        <a:r>
          <a:rPr lang="en-US"/>
          <a:t>Not everyone is a PI, right? If so, then I suggest removing all occurrences of PI and just leave the names.</a:t>
        </a:r>
      </a:p>
    </p188:txBody>
  </p188:cm>
</p188:cmLst>
</file>

<file path=ppt/handoutMasters/_rels/handoutMaster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7B103E1A-ECAF-4618-AB22-5EF6E9047107}"/>
              </a:ext>
            </a:extLst>
          </p:cNvPr>
          <p:cNvCxnSpPr/>
          <p:nvPr/>
        </p:nvCxnSpPr>
        <p:spPr>
          <a:xfrm>
            <a:off x="471488" y="8883650"/>
            <a:ext cx="61563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a:extLst>
              <a:ext uri="{FF2B5EF4-FFF2-40B4-BE49-F238E27FC236}">
                <a16:creationId xmlns:a16="http://schemas.microsoft.com/office/drawing/2014/main" id="{5B00ADA2-83F1-4735-BFDA-52658CFED8BC}"/>
              </a:ext>
            </a:extLst>
          </p:cNvPr>
          <p:cNvSpPr>
            <a:spLocks noGrp="1"/>
          </p:cNvSpPr>
          <p:nvPr>
            <p:ph type="sldNum" sz="quarter" idx="3"/>
          </p:nvPr>
        </p:nvSpPr>
        <p:spPr>
          <a:xfrm>
            <a:off x="417513" y="8969375"/>
            <a:ext cx="290512" cy="106363"/>
          </a:xfrm>
          <a:prstGeom prst="rect">
            <a:avLst/>
          </a:prstGeom>
        </p:spPr>
        <p:txBody>
          <a:bodyPr vert="horz" wrap="square" lIns="0" tIns="0" rIns="0" bIns="0" numCol="1" anchor="b" anchorCtr="0" compatLnSpc="1">
            <a:prstTxWarp prst="textNoShape">
              <a:avLst/>
            </a:prstTxWarp>
          </a:bodyPr>
          <a:lstStyle>
            <a:lvl1pPr algn="r" defTabSz="931863" eaLnBrk="1" hangingPunct="1">
              <a:defRPr sz="800">
                <a:solidFill>
                  <a:srgbClr val="052049"/>
                </a:solidFill>
              </a:defRPr>
            </a:lvl1pPr>
          </a:lstStyle>
          <a:p>
            <a:fld id="{21354A41-796D-47C1-A09F-88D5E26B7F80}" type="slidenum">
              <a:rPr lang="en-US" altLang="en-US"/>
              <a:pPr/>
              <a:t>‹#›</a:t>
            </a:fld>
            <a:endParaRPr lang="en-US" altLang="en-US"/>
          </a:p>
        </p:txBody>
      </p:sp>
      <p:pic>
        <p:nvPicPr>
          <p:cNvPr id="43012" name="Picture 7">
            <a:extLst>
              <a:ext uri="{FF2B5EF4-FFF2-40B4-BE49-F238E27FC236}">
                <a16:creationId xmlns:a16="http://schemas.microsoft.com/office/drawing/2014/main" id="{DCAD2CE9-1BE2-4471-93BC-D6116D2D7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8688" y="8955088"/>
            <a:ext cx="622300"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a:extLst>
              <a:ext uri="{FF2B5EF4-FFF2-40B4-BE49-F238E27FC236}">
                <a16:creationId xmlns:a16="http://schemas.microsoft.com/office/drawing/2014/main" id="{1A9299A2-F605-4F2B-9568-A3E5C85D8232}"/>
              </a:ext>
            </a:extLst>
          </p:cNvPr>
          <p:cNvSpPr>
            <a:spLocks noGrp="1"/>
          </p:cNvSpPr>
          <p:nvPr>
            <p:ph type="ftr" sz="quarter" idx="2"/>
          </p:nvPr>
        </p:nvSpPr>
        <p:spPr>
          <a:xfrm>
            <a:off x="660400" y="8909050"/>
            <a:ext cx="3076575" cy="133350"/>
          </a:xfrm>
          <a:prstGeom prst="rect">
            <a:avLst/>
          </a:prstGeom>
        </p:spPr>
        <p:txBody>
          <a:bodyPr vert="horz" lIns="93343" tIns="46671" rIns="93343" bIns="46671" rtlCol="0" anchor="t"/>
          <a:lstStyle>
            <a:lvl1pPr algn="l" eaLnBrk="1" fontAlgn="auto" hangingPunct="1">
              <a:spcBef>
                <a:spcPts val="0"/>
              </a:spcBef>
              <a:spcAft>
                <a:spcPts val="0"/>
              </a:spcAft>
              <a:defRPr sz="800">
                <a:solidFill>
                  <a:srgbClr val="052049"/>
                </a:solidFill>
                <a:latin typeface="+mj-lt"/>
                <a:cs typeface="+mn-cs"/>
              </a:defRPr>
            </a:lvl1pPr>
          </a:lstStyle>
          <a:p>
            <a:pPr>
              <a:defRPr/>
            </a:pPr>
            <a:r>
              <a:rPr lang="en-US"/>
              <a:t>| [footer text here]</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D0312166-F812-4AC7-8BCD-9E475556AC84}"/>
              </a:ext>
            </a:extLst>
          </p:cNvPr>
          <p:cNvSpPr>
            <a:spLocks noGrp="1" noRot="1" noChangeAspect="1"/>
          </p:cNvSpPr>
          <p:nvPr>
            <p:ph type="sldImg" idx="2"/>
          </p:nvPr>
        </p:nvSpPr>
        <p:spPr>
          <a:xfrm>
            <a:off x="506413" y="403225"/>
            <a:ext cx="6261100" cy="3521075"/>
          </a:xfrm>
          <a:prstGeom prst="rect">
            <a:avLst/>
          </a:prstGeom>
          <a:noFill/>
          <a:ln w="12700">
            <a:solidFill>
              <a:prstClr val="black"/>
            </a:solidFill>
          </a:ln>
        </p:spPr>
        <p:txBody>
          <a:bodyPr vert="horz" lIns="95116" tIns="47558" rIns="95116" bIns="47558" rtlCol="0" anchor="ctr"/>
          <a:lstStyle/>
          <a:p>
            <a:pPr lvl="0"/>
            <a:endParaRPr lang="en-US" noProof="0"/>
          </a:p>
        </p:txBody>
      </p:sp>
      <p:sp>
        <p:nvSpPr>
          <p:cNvPr id="5" name="Notes Placeholder 4">
            <a:extLst>
              <a:ext uri="{FF2B5EF4-FFF2-40B4-BE49-F238E27FC236}">
                <a16:creationId xmlns:a16="http://schemas.microsoft.com/office/drawing/2014/main" id="{00E10C8D-1C34-49B7-8BBA-98655DF47E0A}"/>
              </a:ext>
            </a:extLst>
          </p:cNvPr>
          <p:cNvSpPr>
            <a:spLocks noGrp="1"/>
          </p:cNvSpPr>
          <p:nvPr>
            <p:ph type="body" sz="quarter" idx="3"/>
          </p:nvPr>
        </p:nvSpPr>
        <p:spPr>
          <a:xfrm>
            <a:off x="457200" y="4121150"/>
            <a:ext cx="6173788" cy="4524375"/>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cxnSp>
        <p:nvCxnSpPr>
          <p:cNvPr id="29" name="Straight Connector 28">
            <a:extLst>
              <a:ext uri="{FF2B5EF4-FFF2-40B4-BE49-F238E27FC236}">
                <a16:creationId xmlns:a16="http://schemas.microsoft.com/office/drawing/2014/main" id="{FFCE915B-9A64-404D-82A8-827908D6FE01}"/>
              </a:ext>
            </a:extLst>
          </p:cNvPr>
          <p:cNvCxnSpPr/>
          <p:nvPr/>
        </p:nvCxnSpPr>
        <p:spPr>
          <a:xfrm>
            <a:off x="471488" y="8883650"/>
            <a:ext cx="61563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41989" name="Picture 7">
            <a:extLst>
              <a:ext uri="{FF2B5EF4-FFF2-40B4-BE49-F238E27FC236}">
                <a16:creationId xmlns:a16="http://schemas.microsoft.com/office/drawing/2014/main" id="{7301CD38-0ED7-4078-A66C-B1741AF2C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8688" y="8955088"/>
            <a:ext cx="622300"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6">
            <a:extLst>
              <a:ext uri="{FF2B5EF4-FFF2-40B4-BE49-F238E27FC236}">
                <a16:creationId xmlns:a16="http://schemas.microsoft.com/office/drawing/2014/main" id="{10A8AB6B-392E-4A9B-B03B-B2177F4C77AD}"/>
              </a:ext>
            </a:extLst>
          </p:cNvPr>
          <p:cNvSpPr>
            <a:spLocks noGrp="1"/>
          </p:cNvSpPr>
          <p:nvPr>
            <p:ph type="sldNum" sz="quarter" idx="5"/>
          </p:nvPr>
        </p:nvSpPr>
        <p:spPr>
          <a:xfrm>
            <a:off x="417513" y="8969375"/>
            <a:ext cx="290512" cy="106363"/>
          </a:xfrm>
          <a:prstGeom prst="rect">
            <a:avLst/>
          </a:prstGeom>
        </p:spPr>
        <p:txBody>
          <a:bodyPr vert="horz" wrap="square" lIns="0" tIns="0" rIns="0" bIns="0" numCol="1" anchor="b" anchorCtr="0" compatLnSpc="1">
            <a:prstTxWarp prst="textNoShape">
              <a:avLst/>
            </a:prstTxWarp>
          </a:bodyPr>
          <a:lstStyle>
            <a:lvl1pPr algn="r" defTabSz="931863" eaLnBrk="1" hangingPunct="1">
              <a:defRPr sz="800">
                <a:solidFill>
                  <a:srgbClr val="052049"/>
                </a:solidFill>
              </a:defRPr>
            </a:lvl1pPr>
          </a:lstStyle>
          <a:p>
            <a:fld id="{E45C2712-7F9E-4092-9D2D-4E12FF7147E9}" type="slidenum">
              <a:rPr lang="en-US" altLang="en-US"/>
              <a:pPr/>
              <a:t>‹#›</a:t>
            </a:fld>
            <a:endParaRPr lang="en-US" altLang="en-US"/>
          </a:p>
        </p:txBody>
      </p:sp>
      <p:sp>
        <p:nvSpPr>
          <p:cNvPr id="10" name="Footer Placeholder 3">
            <a:extLst>
              <a:ext uri="{FF2B5EF4-FFF2-40B4-BE49-F238E27FC236}">
                <a16:creationId xmlns:a16="http://schemas.microsoft.com/office/drawing/2014/main" id="{550AEC3D-A30B-4F4C-88CB-ADB3678FCA7D}"/>
              </a:ext>
            </a:extLst>
          </p:cNvPr>
          <p:cNvSpPr>
            <a:spLocks noGrp="1"/>
          </p:cNvSpPr>
          <p:nvPr>
            <p:ph type="ftr" sz="quarter" idx="4"/>
          </p:nvPr>
        </p:nvSpPr>
        <p:spPr>
          <a:xfrm>
            <a:off x="660400" y="8909050"/>
            <a:ext cx="3076575" cy="133350"/>
          </a:xfrm>
          <a:prstGeom prst="rect">
            <a:avLst/>
          </a:prstGeom>
        </p:spPr>
        <p:txBody>
          <a:bodyPr vert="horz" lIns="93343" tIns="46671" rIns="93343" bIns="46671" rtlCol="0" anchor="t"/>
          <a:lstStyle>
            <a:lvl1pPr algn="l" eaLnBrk="1" fontAlgn="auto" hangingPunct="1">
              <a:spcBef>
                <a:spcPts val="0"/>
              </a:spcBef>
              <a:spcAft>
                <a:spcPts val="0"/>
              </a:spcAft>
              <a:defRPr sz="800">
                <a:solidFill>
                  <a:srgbClr val="052049"/>
                </a:solidFill>
                <a:latin typeface="+mj-lt"/>
                <a:cs typeface="+mn-cs"/>
              </a:defRPr>
            </a:lvl1pPr>
          </a:lstStyle>
          <a:p>
            <a:pPr>
              <a:defRPr/>
            </a:pPr>
            <a:r>
              <a:rPr lang="en-US"/>
              <a:t>| [footer text here]</a:t>
            </a:r>
          </a:p>
        </p:txBody>
      </p:sp>
      <p:sp>
        <p:nvSpPr>
          <p:cNvPr id="2" name="Date Placeholder 1">
            <a:extLst>
              <a:ext uri="{FF2B5EF4-FFF2-40B4-BE49-F238E27FC236}">
                <a16:creationId xmlns:a16="http://schemas.microsoft.com/office/drawing/2014/main" id="{F231E586-3AC1-4CF5-917B-23A550AB4B5E}"/>
              </a:ext>
            </a:extLst>
          </p:cNvPr>
          <p:cNvSpPr>
            <a:spLocks noGrp="1"/>
          </p:cNvSpPr>
          <p:nvPr>
            <p:ph type="dt" idx="1"/>
          </p:nvPr>
        </p:nvSpPr>
        <p:spPr>
          <a:xfrm>
            <a:off x="4022725" y="0"/>
            <a:ext cx="3078163" cy="471488"/>
          </a:xfrm>
          <a:prstGeom prst="rect">
            <a:avLst/>
          </a:prstGeom>
        </p:spPr>
        <p:txBody>
          <a:bodyPr vert="horz" lIns="93343" tIns="46671" rIns="93343" bIns="46671" rtlCol="0"/>
          <a:lstStyle>
            <a:lvl1pPr algn="r" eaLnBrk="1" fontAlgn="auto" hangingPunct="1">
              <a:spcBef>
                <a:spcPts val="0"/>
              </a:spcBef>
              <a:spcAft>
                <a:spcPts val="0"/>
              </a:spcAft>
              <a:defRPr sz="1200">
                <a:latin typeface="+mn-lt"/>
                <a:cs typeface="+mn-cs"/>
              </a:defRPr>
            </a:lvl1pPr>
          </a:lstStyle>
          <a:p>
            <a:pPr>
              <a:defRPr/>
            </a:pPr>
            <a:fld id="{3FDE0F9D-0098-472A-9775-93BF100B9F62}" type="datetimeFigureOut">
              <a:rPr lang="en-US"/>
              <a:pPr>
                <a:defRPr/>
              </a:pPr>
              <a:t>3/3/2022</a:t>
            </a:fld>
            <a:endParaRPr lang="en-US"/>
          </a:p>
        </p:txBody>
      </p:sp>
    </p:spTree>
  </p:cSld>
  <p:clrMap bg1="lt1" tx1="dk1" bg2="lt2" tx2="dk2" accent1="accent1" accent2="accent2" accent3="accent3" accent4="accent4" accent5="accent5" accent6="accent6" hlink="hlink" folHlink="folHlink"/>
  <p:hf hdr="0" dt="0"/>
  <p:notesStyle>
    <a:lvl1pPr marL="114300" indent="-114300" algn="l" rtl="0" eaLnBrk="0" fontAlgn="base" hangingPunct="0">
      <a:spcBef>
        <a:spcPts val="800"/>
      </a:spcBef>
      <a:spcAft>
        <a:spcPct val="0"/>
      </a:spcAft>
      <a:buClr>
        <a:srgbClr val="178CCB"/>
      </a:buClr>
      <a:buFont typeface="Arial" panose="020B0604020202020204" pitchFamily="34" charset="0"/>
      <a:buChar char="•"/>
      <a:defRPr sz="1200" kern="1200">
        <a:solidFill>
          <a:srgbClr val="052049"/>
        </a:solidFill>
        <a:latin typeface="+mj-lt"/>
        <a:ea typeface="+mn-ea"/>
        <a:cs typeface="Arial" pitchFamily="34" charset="0"/>
      </a:defRPr>
    </a:lvl1pPr>
    <a:lvl2pPr marL="285750" indent="-112713" algn="l" rtl="0" eaLnBrk="0" fontAlgn="base" hangingPunct="0">
      <a:spcBef>
        <a:spcPts val="200"/>
      </a:spcBef>
      <a:spcAft>
        <a:spcPct val="0"/>
      </a:spcAft>
      <a:buClr>
        <a:srgbClr val="178CCB"/>
      </a:buClr>
      <a:buFont typeface="Arial" panose="020B0604020202020204" pitchFamily="34" charset="0"/>
      <a:buChar char="•"/>
      <a:defRPr sz="1100" kern="1200">
        <a:solidFill>
          <a:srgbClr val="052049"/>
        </a:solidFill>
        <a:latin typeface="+mj-lt"/>
        <a:ea typeface="+mn-ea"/>
        <a:cs typeface="Arial" pitchFamily="34" charset="0"/>
      </a:defRPr>
    </a:lvl2pPr>
    <a:lvl3pPr marL="403225" indent="-117475" algn="l" rtl="0" eaLnBrk="0" fontAlgn="base" hangingPunct="0">
      <a:spcBef>
        <a:spcPts val="200"/>
      </a:spcBef>
      <a:spcAft>
        <a:spcPct val="0"/>
      </a:spcAft>
      <a:buClr>
        <a:srgbClr val="178CCB"/>
      </a:buClr>
      <a:buFont typeface="Arial" panose="020B0604020202020204" pitchFamily="34" charset="0"/>
      <a:buChar char="•"/>
      <a:defRPr sz="1000" kern="1200">
        <a:solidFill>
          <a:srgbClr val="052049"/>
        </a:solidFill>
        <a:latin typeface="+mj-lt"/>
        <a:ea typeface="+mn-ea"/>
        <a:cs typeface="Arial" pitchFamily="34" charset="0"/>
      </a:defRPr>
    </a:lvl3pPr>
    <a:lvl4pPr marL="569913" indent="-112713" algn="l" rtl="0" eaLnBrk="0" fontAlgn="base" hangingPunct="0">
      <a:spcBef>
        <a:spcPts val="200"/>
      </a:spcBef>
      <a:spcAft>
        <a:spcPct val="0"/>
      </a:spcAft>
      <a:buClr>
        <a:srgbClr val="178CCB"/>
      </a:buClr>
      <a:buFont typeface="Arial" panose="020B0604020202020204" pitchFamily="34" charset="0"/>
      <a:buChar char="•"/>
      <a:defRPr sz="1000" kern="1200">
        <a:solidFill>
          <a:srgbClr val="052049"/>
        </a:solidFill>
        <a:latin typeface="+mj-lt"/>
        <a:ea typeface="+mn-ea"/>
        <a:cs typeface="Arial" pitchFamily="34" charset="0"/>
      </a:defRPr>
    </a:lvl4pPr>
    <a:lvl5pPr marL="457200" indent="114300" algn="l" rtl="0" eaLnBrk="0" fontAlgn="base" hangingPunct="0">
      <a:spcBef>
        <a:spcPct val="30000"/>
      </a:spcBef>
      <a:spcAft>
        <a:spcPct val="0"/>
      </a:spcAft>
      <a:buFont typeface="Arial" panose="020B0604020202020204" pitchFamily="34" charset="0"/>
      <a:buChar char="•"/>
      <a:defRPr sz="100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a:t>
            </a:fld>
            <a:endParaRPr lang="en-US">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p>
        </p:txBody>
      </p:sp>
    </p:spTree>
    <p:extLst>
      <p:ext uri="{BB962C8B-B14F-4D97-AF65-F5344CB8AC3E}">
        <p14:creationId xmlns:p14="http://schemas.microsoft.com/office/powerpoint/2010/main" val="1899860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E82212D2-B9D9-4662-80AD-74C2144905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3C547733-CF49-44CF-B6EB-C64574BD11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6" name="Slide Number Placeholder 3">
            <a:extLst>
              <a:ext uri="{FF2B5EF4-FFF2-40B4-BE49-F238E27FC236}">
                <a16:creationId xmlns:a16="http://schemas.microsoft.com/office/drawing/2014/main" id="{BD0DE265-CB9C-4697-BEE0-C7E78F2C49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cs typeface="Arial" panose="020B0604020202020204" pitchFamily="34" charset="0"/>
              </a:defRPr>
            </a:lvl1pPr>
            <a:lvl2pPr marL="742950" indent="-285750" defTabSz="931863">
              <a:defRPr>
                <a:solidFill>
                  <a:schemeClr val="tx1"/>
                </a:solidFill>
                <a:latin typeface="Arial" panose="020B0604020202020204" pitchFamily="34" charset="0"/>
                <a:cs typeface="Arial" panose="020B0604020202020204" pitchFamily="34" charset="0"/>
              </a:defRPr>
            </a:lvl2pPr>
            <a:lvl3pPr marL="1143000" indent="-228600" defTabSz="931863">
              <a:defRPr>
                <a:solidFill>
                  <a:schemeClr val="tx1"/>
                </a:solidFill>
                <a:latin typeface="Arial" panose="020B0604020202020204" pitchFamily="34" charset="0"/>
                <a:cs typeface="Arial" panose="020B0604020202020204" pitchFamily="34" charset="0"/>
              </a:defRPr>
            </a:lvl3pPr>
            <a:lvl4pPr marL="1600200" indent="-228600" defTabSz="931863">
              <a:defRPr>
                <a:solidFill>
                  <a:schemeClr val="tx1"/>
                </a:solidFill>
                <a:latin typeface="Arial" panose="020B0604020202020204" pitchFamily="34" charset="0"/>
                <a:cs typeface="Arial" panose="020B0604020202020204" pitchFamily="34" charset="0"/>
              </a:defRPr>
            </a:lvl4pPr>
            <a:lvl5pPr marL="2057400" indent="-228600" defTabSz="931863">
              <a:defRPr>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BBFADEA-4920-406A-9D1F-E35B517820C9}" type="slidenum">
              <a:rPr lang="en-US" altLang="en-US">
                <a:solidFill>
                  <a:srgbClr val="052049"/>
                </a:solidFill>
              </a:rPr>
              <a:pPr/>
              <a:t>2</a:t>
            </a:fld>
            <a:endParaRPr lang="en-US" altLang="en-US">
              <a:solidFill>
                <a:srgbClr val="052049"/>
              </a:solidFill>
            </a:endParaRPr>
          </a:p>
        </p:txBody>
      </p:sp>
      <p:sp>
        <p:nvSpPr>
          <p:cNvPr id="5" name="Footer Placeholder 4">
            <a:extLst>
              <a:ext uri="{FF2B5EF4-FFF2-40B4-BE49-F238E27FC236}">
                <a16:creationId xmlns:a16="http://schemas.microsoft.com/office/drawing/2014/main" id="{BB68DE6B-0AB7-485F-8971-7238C9DE28DA}"/>
              </a:ext>
            </a:extLst>
          </p:cNvPr>
          <p:cNvSpPr>
            <a:spLocks noGrp="1"/>
          </p:cNvSpPr>
          <p:nvPr>
            <p:ph type="ftr" sz="quarter" idx="4"/>
          </p:nvPr>
        </p:nvSpPr>
        <p:spPr/>
        <p:txBody>
          <a:bodyPr/>
          <a:lstStyle/>
          <a:p>
            <a:pPr>
              <a:defRPr/>
            </a:pPr>
            <a:r>
              <a:rPr lang="en-US"/>
              <a:t>| [footer text here]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ACB504A7-0A59-004B-86B5-28B665CD6A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4D844569-F0A6-7E40-B948-2B3B37C627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Arial" panose="020B0604020202020204" pitchFamily="34" charset="0"/>
              <a:buNone/>
            </a:pPr>
            <a:endParaRPr lang="en-US" altLang="en-US"/>
          </a:p>
        </p:txBody>
      </p:sp>
      <p:sp>
        <p:nvSpPr>
          <p:cNvPr id="51204" name="Slide Number Placeholder 3">
            <a:extLst>
              <a:ext uri="{FF2B5EF4-FFF2-40B4-BE49-F238E27FC236}">
                <a16:creationId xmlns:a16="http://schemas.microsoft.com/office/drawing/2014/main" id="{55300C5B-5CC8-2243-AF16-828A66DA47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ts val="800"/>
              </a:spcBef>
              <a:buClr>
                <a:srgbClr val="178CCB"/>
              </a:buClr>
              <a:buFont typeface="Arial" panose="020B0604020202020204" pitchFamily="34" charset="0"/>
              <a:buChar char="•"/>
              <a:defRPr sz="1200">
                <a:solidFill>
                  <a:srgbClr val="052049"/>
                </a:solidFill>
                <a:latin typeface="Arial" panose="020B0604020202020204" pitchFamily="34" charset="0"/>
                <a:cs typeface="Arial" panose="020B0604020202020204" pitchFamily="34" charset="0"/>
              </a:defRPr>
            </a:lvl1pPr>
            <a:lvl2pPr marL="755650" indent="-287338" defTabSz="931863">
              <a:spcBef>
                <a:spcPts val="200"/>
              </a:spcBef>
              <a:buClr>
                <a:srgbClr val="178CCB"/>
              </a:buClr>
              <a:buFont typeface="Arial" panose="020B0604020202020204" pitchFamily="34" charset="0"/>
              <a:buChar char="•"/>
              <a:defRPr sz="1100">
                <a:solidFill>
                  <a:srgbClr val="052049"/>
                </a:solidFill>
                <a:latin typeface="Arial" panose="020B0604020202020204" pitchFamily="34" charset="0"/>
                <a:cs typeface="Arial" panose="020B0604020202020204" pitchFamily="34" charset="0"/>
              </a:defRPr>
            </a:lvl2pPr>
            <a:lvl3pPr marL="1163638" indent="-230188" defTabSz="931863">
              <a:spcBef>
                <a:spcPts val="200"/>
              </a:spcBef>
              <a:buClr>
                <a:srgbClr val="178CCB"/>
              </a:buClr>
              <a:buFont typeface="Arial" panose="020B0604020202020204" pitchFamily="34" charset="0"/>
              <a:buChar char="•"/>
              <a:defRPr sz="1000">
                <a:solidFill>
                  <a:srgbClr val="052049"/>
                </a:solidFill>
                <a:latin typeface="Arial" panose="020B0604020202020204" pitchFamily="34" charset="0"/>
                <a:cs typeface="Arial" panose="020B0604020202020204" pitchFamily="34" charset="0"/>
              </a:defRPr>
            </a:lvl3pPr>
            <a:lvl4pPr marL="1630363" indent="-230188" defTabSz="931863">
              <a:spcBef>
                <a:spcPts val="200"/>
              </a:spcBef>
              <a:buClr>
                <a:srgbClr val="178CCB"/>
              </a:buClr>
              <a:buFont typeface="Arial" panose="020B0604020202020204" pitchFamily="34" charset="0"/>
              <a:buChar char="•"/>
              <a:defRPr sz="1000">
                <a:solidFill>
                  <a:srgbClr val="052049"/>
                </a:solidFill>
                <a:latin typeface="Arial" panose="020B0604020202020204" pitchFamily="34" charset="0"/>
                <a:cs typeface="Arial" panose="020B0604020202020204" pitchFamily="34" charset="0"/>
              </a:defRPr>
            </a:lvl4pPr>
            <a:lvl5pPr marL="2097088" indent="-230188" defTabSz="931863">
              <a:spcBef>
                <a:spcPct val="30000"/>
              </a:spcBef>
              <a:buFont typeface="Arial" panose="020B0604020202020204" pitchFamily="34" charset="0"/>
              <a:buChar char="•"/>
              <a:defRPr sz="1000">
                <a:solidFill>
                  <a:schemeClr val="tx1"/>
                </a:solidFill>
                <a:latin typeface="Garamond" panose="02020404030301010803" pitchFamily="18" charset="0"/>
                <a:cs typeface="Arial" panose="020B0604020202020204" pitchFamily="34" charset="0"/>
              </a:defRPr>
            </a:lvl5pPr>
            <a:lvl6pPr marL="2554288" indent="-230188" defTabSz="931863" eaLnBrk="0" fontAlgn="base" hangingPunct="0">
              <a:spcBef>
                <a:spcPct val="30000"/>
              </a:spcBef>
              <a:spcAft>
                <a:spcPct val="0"/>
              </a:spcAft>
              <a:buFont typeface="Arial" panose="020B0604020202020204" pitchFamily="34" charset="0"/>
              <a:buChar char="•"/>
              <a:defRPr sz="1000">
                <a:solidFill>
                  <a:schemeClr val="tx1"/>
                </a:solidFill>
                <a:latin typeface="Garamond" panose="02020404030301010803" pitchFamily="18" charset="0"/>
                <a:cs typeface="Arial" panose="020B0604020202020204" pitchFamily="34" charset="0"/>
              </a:defRPr>
            </a:lvl6pPr>
            <a:lvl7pPr marL="3011488" indent="-230188" defTabSz="931863" eaLnBrk="0" fontAlgn="base" hangingPunct="0">
              <a:spcBef>
                <a:spcPct val="30000"/>
              </a:spcBef>
              <a:spcAft>
                <a:spcPct val="0"/>
              </a:spcAft>
              <a:buFont typeface="Arial" panose="020B0604020202020204" pitchFamily="34" charset="0"/>
              <a:buChar char="•"/>
              <a:defRPr sz="1000">
                <a:solidFill>
                  <a:schemeClr val="tx1"/>
                </a:solidFill>
                <a:latin typeface="Garamond" panose="02020404030301010803" pitchFamily="18" charset="0"/>
                <a:cs typeface="Arial" panose="020B0604020202020204" pitchFamily="34" charset="0"/>
              </a:defRPr>
            </a:lvl7pPr>
            <a:lvl8pPr marL="3468688" indent="-230188" defTabSz="931863" eaLnBrk="0" fontAlgn="base" hangingPunct="0">
              <a:spcBef>
                <a:spcPct val="30000"/>
              </a:spcBef>
              <a:spcAft>
                <a:spcPct val="0"/>
              </a:spcAft>
              <a:buFont typeface="Arial" panose="020B0604020202020204" pitchFamily="34" charset="0"/>
              <a:buChar char="•"/>
              <a:defRPr sz="1000">
                <a:solidFill>
                  <a:schemeClr val="tx1"/>
                </a:solidFill>
                <a:latin typeface="Garamond" panose="02020404030301010803" pitchFamily="18" charset="0"/>
                <a:cs typeface="Arial" panose="020B0604020202020204" pitchFamily="34" charset="0"/>
              </a:defRPr>
            </a:lvl8pPr>
            <a:lvl9pPr marL="3925888" indent="-230188" defTabSz="931863" eaLnBrk="0" fontAlgn="base" hangingPunct="0">
              <a:spcBef>
                <a:spcPct val="30000"/>
              </a:spcBef>
              <a:spcAft>
                <a:spcPct val="0"/>
              </a:spcAft>
              <a:buFont typeface="Arial" panose="020B0604020202020204" pitchFamily="34" charset="0"/>
              <a:buChar char="•"/>
              <a:defRPr sz="1000">
                <a:solidFill>
                  <a:schemeClr val="tx1"/>
                </a:solidFill>
                <a:latin typeface="Garamond" panose="02020404030301010803" pitchFamily="18" charset="0"/>
                <a:cs typeface="Arial" panose="020B0604020202020204" pitchFamily="34" charset="0"/>
              </a:defRPr>
            </a:lvl9pPr>
          </a:lstStyle>
          <a:p>
            <a:pPr>
              <a:spcBef>
                <a:spcPct val="0"/>
              </a:spcBef>
              <a:buClrTx/>
              <a:buFontTx/>
              <a:buNone/>
            </a:pPr>
            <a:fld id="{C4A8353E-E77F-3241-B81A-6BB04677D99A}" type="slidenum">
              <a:rPr lang="en-US" altLang="en-US">
                <a:solidFill>
                  <a:schemeClr val="tx1"/>
                </a:solidFill>
              </a:rPr>
              <a:pPr>
                <a:spcBef>
                  <a:spcPct val="0"/>
                </a:spcBef>
                <a:buClrTx/>
                <a:buFontTx/>
                <a:buNone/>
              </a:pPr>
              <a:t>3</a:t>
            </a:fld>
            <a:endParaRPr lang="en-US" altLang="en-US">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CC91DF9F-28C2-BC4A-9BA0-2CEA169305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2921F124-6EAF-FE4A-9CBC-668241DC78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Arial" panose="020B0604020202020204" pitchFamily="34" charset="0"/>
              <a:buNone/>
            </a:pPr>
            <a:endParaRPr lang="en-US" altLang="en-US"/>
          </a:p>
        </p:txBody>
      </p:sp>
      <p:sp>
        <p:nvSpPr>
          <p:cNvPr id="53252" name="Slide Number Placeholder 3">
            <a:extLst>
              <a:ext uri="{FF2B5EF4-FFF2-40B4-BE49-F238E27FC236}">
                <a16:creationId xmlns:a16="http://schemas.microsoft.com/office/drawing/2014/main" id="{EE07FFED-B787-2A42-B6E1-F8CF22698A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ts val="800"/>
              </a:spcBef>
              <a:buClr>
                <a:srgbClr val="178CCB"/>
              </a:buClr>
              <a:buFont typeface="Arial" panose="020B0604020202020204" pitchFamily="34" charset="0"/>
              <a:buChar char="•"/>
              <a:defRPr sz="1200">
                <a:solidFill>
                  <a:srgbClr val="052049"/>
                </a:solidFill>
                <a:latin typeface="Arial" panose="020B0604020202020204" pitchFamily="34" charset="0"/>
                <a:cs typeface="Arial" panose="020B0604020202020204" pitchFamily="34" charset="0"/>
              </a:defRPr>
            </a:lvl1pPr>
            <a:lvl2pPr marL="755650" indent="-287338" defTabSz="931863">
              <a:spcBef>
                <a:spcPts val="200"/>
              </a:spcBef>
              <a:buClr>
                <a:srgbClr val="178CCB"/>
              </a:buClr>
              <a:buFont typeface="Arial" panose="020B0604020202020204" pitchFamily="34" charset="0"/>
              <a:buChar char="•"/>
              <a:defRPr sz="1100">
                <a:solidFill>
                  <a:srgbClr val="052049"/>
                </a:solidFill>
                <a:latin typeface="Arial" panose="020B0604020202020204" pitchFamily="34" charset="0"/>
                <a:cs typeface="Arial" panose="020B0604020202020204" pitchFamily="34" charset="0"/>
              </a:defRPr>
            </a:lvl2pPr>
            <a:lvl3pPr marL="1163638" indent="-230188" defTabSz="931863">
              <a:spcBef>
                <a:spcPts val="200"/>
              </a:spcBef>
              <a:buClr>
                <a:srgbClr val="178CCB"/>
              </a:buClr>
              <a:buFont typeface="Arial" panose="020B0604020202020204" pitchFamily="34" charset="0"/>
              <a:buChar char="•"/>
              <a:defRPr sz="1000">
                <a:solidFill>
                  <a:srgbClr val="052049"/>
                </a:solidFill>
                <a:latin typeface="Arial" panose="020B0604020202020204" pitchFamily="34" charset="0"/>
                <a:cs typeface="Arial" panose="020B0604020202020204" pitchFamily="34" charset="0"/>
              </a:defRPr>
            </a:lvl3pPr>
            <a:lvl4pPr marL="1630363" indent="-230188" defTabSz="931863">
              <a:spcBef>
                <a:spcPts val="200"/>
              </a:spcBef>
              <a:buClr>
                <a:srgbClr val="178CCB"/>
              </a:buClr>
              <a:buFont typeface="Arial" panose="020B0604020202020204" pitchFamily="34" charset="0"/>
              <a:buChar char="•"/>
              <a:defRPr sz="1000">
                <a:solidFill>
                  <a:srgbClr val="052049"/>
                </a:solidFill>
                <a:latin typeface="Arial" panose="020B0604020202020204" pitchFamily="34" charset="0"/>
                <a:cs typeface="Arial" panose="020B0604020202020204" pitchFamily="34" charset="0"/>
              </a:defRPr>
            </a:lvl4pPr>
            <a:lvl5pPr marL="2097088" indent="-230188" defTabSz="931863">
              <a:spcBef>
                <a:spcPct val="30000"/>
              </a:spcBef>
              <a:buFont typeface="Arial" panose="020B0604020202020204" pitchFamily="34" charset="0"/>
              <a:buChar char="•"/>
              <a:defRPr sz="1000">
                <a:solidFill>
                  <a:schemeClr val="tx1"/>
                </a:solidFill>
                <a:latin typeface="Garamond" panose="02020404030301010803" pitchFamily="18" charset="0"/>
                <a:cs typeface="Arial" panose="020B0604020202020204" pitchFamily="34" charset="0"/>
              </a:defRPr>
            </a:lvl5pPr>
            <a:lvl6pPr marL="2554288" indent="-230188" defTabSz="931863" eaLnBrk="0" fontAlgn="base" hangingPunct="0">
              <a:spcBef>
                <a:spcPct val="30000"/>
              </a:spcBef>
              <a:spcAft>
                <a:spcPct val="0"/>
              </a:spcAft>
              <a:buFont typeface="Arial" panose="020B0604020202020204" pitchFamily="34" charset="0"/>
              <a:buChar char="•"/>
              <a:defRPr sz="1000">
                <a:solidFill>
                  <a:schemeClr val="tx1"/>
                </a:solidFill>
                <a:latin typeface="Garamond" panose="02020404030301010803" pitchFamily="18" charset="0"/>
                <a:cs typeface="Arial" panose="020B0604020202020204" pitchFamily="34" charset="0"/>
              </a:defRPr>
            </a:lvl6pPr>
            <a:lvl7pPr marL="3011488" indent="-230188" defTabSz="931863" eaLnBrk="0" fontAlgn="base" hangingPunct="0">
              <a:spcBef>
                <a:spcPct val="30000"/>
              </a:spcBef>
              <a:spcAft>
                <a:spcPct val="0"/>
              </a:spcAft>
              <a:buFont typeface="Arial" panose="020B0604020202020204" pitchFamily="34" charset="0"/>
              <a:buChar char="•"/>
              <a:defRPr sz="1000">
                <a:solidFill>
                  <a:schemeClr val="tx1"/>
                </a:solidFill>
                <a:latin typeface="Garamond" panose="02020404030301010803" pitchFamily="18" charset="0"/>
                <a:cs typeface="Arial" panose="020B0604020202020204" pitchFamily="34" charset="0"/>
              </a:defRPr>
            </a:lvl7pPr>
            <a:lvl8pPr marL="3468688" indent="-230188" defTabSz="931863" eaLnBrk="0" fontAlgn="base" hangingPunct="0">
              <a:spcBef>
                <a:spcPct val="30000"/>
              </a:spcBef>
              <a:spcAft>
                <a:spcPct val="0"/>
              </a:spcAft>
              <a:buFont typeface="Arial" panose="020B0604020202020204" pitchFamily="34" charset="0"/>
              <a:buChar char="•"/>
              <a:defRPr sz="1000">
                <a:solidFill>
                  <a:schemeClr val="tx1"/>
                </a:solidFill>
                <a:latin typeface="Garamond" panose="02020404030301010803" pitchFamily="18" charset="0"/>
                <a:cs typeface="Arial" panose="020B0604020202020204" pitchFamily="34" charset="0"/>
              </a:defRPr>
            </a:lvl8pPr>
            <a:lvl9pPr marL="3925888" indent="-230188" defTabSz="931863" eaLnBrk="0" fontAlgn="base" hangingPunct="0">
              <a:spcBef>
                <a:spcPct val="30000"/>
              </a:spcBef>
              <a:spcAft>
                <a:spcPct val="0"/>
              </a:spcAft>
              <a:buFont typeface="Arial" panose="020B0604020202020204" pitchFamily="34" charset="0"/>
              <a:buChar char="•"/>
              <a:defRPr sz="1000">
                <a:solidFill>
                  <a:schemeClr val="tx1"/>
                </a:solidFill>
                <a:latin typeface="Garamond" panose="02020404030301010803" pitchFamily="18" charset="0"/>
                <a:cs typeface="Arial" panose="020B0604020202020204" pitchFamily="34" charset="0"/>
              </a:defRPr>
            </a:lvl9pPr>
          </a:lstStyle>
          <a:p>
            <a:pPr>
              <a:spcBef>
                <a:spcPct val="0"/>
              </a:spcBef>
              <a:buClrTx/>
              <a:buFontTx/>
              <a:buNone/>
            </a:pPr>
            <a:fld id="{12E18308-45E7-EF47-8215-388FF9BDCDAE}" type="slidenum">
              <a:rPr lang="en-US" altLang="en-US">
                <a:solidFill>
                  <a:schemeClr val="tx1"/>
                </a:solidFill>
              </a:rPr>
              <a:pPr>
                <a:spcBef>
                  <a:spcPct val="0"/>
                </a:spcBef>
                <a:buClrTx/>
                <a:buFontTx/>
                <a:buNone/>
              </a:pPr>
              <a:t>4</a:t>
            </a:fld>
            <a:endParaRPr lang="en-US" altLang="en-US">
              <a:solidFill>
                <a:schemeClr val="tx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5C2712-7F9E-4092-9D2D-4E12FF7147E9}" type="slidenum">
              <a:rPr lang="en-US" altLang="en-US" smtClean="0"/>
              <a:pPr/>
              <a:t>6</a:t>
            </a:fld>
            <a:endParaRPr lang="en-US" altLang="en-US"/>
          </a:p>
        </p:txBody>
      </p:sp>
      <p:sp>
        <p:nvSpPr>
          <p:cNvPr id="5" name="Footer Placeholder 4"/>
          <p:cNvSpPr>
            <a:spLocks noGrp="1"/>
          </p:cNvSpPr>
          <p:nvPr>
            <p:ph type="ftr" sz="quarter" idx="4"/>
          </p:nvPr>
        </p:nvSpPr>
        <p:spPr/>
        <p:txBody>
          <a:bodyPr/>
          <a:lstStyle/>
          <a:p>
            <a:pPr>
              <a:defRPr/>
            </a:pPr>
            <a:r>
              <a:rPr lang="en-US"/>
              <a:t>| [footer text here]</a:t>
            </a:r>
          </a:p>
        </p:txBody>
      </p:sp>
    </p:spTree>
    <p:extLst>
      <p:ext uri="{BB962C8B-B14F-4D97-AF65-F5344CB8AC3E}">
        <p14:creationId xmlns:p14="http://schemas.microsoft.com/office/powerpoint/2010/main" val="712380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0E8D9850-06AB-4051-8F04-F4E3E0C3F9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0B7A384F-1FDA-4BEE-8FE9-3BF596B53E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Arial" panose="020B0604020202020204" pitchFamily="34" charset="0"/>
              <a:buNone/>
            </a:pPr>
            <a:endParaRPr lang="en-US" altLang="en-US"/>
          </a:p>
        </p:txBody>
      </p:sp>
      <p:sp>
        <p:nvSpPr>
          <p:cNvPr id="59396" name="Slide Number Placeholder 3">
            <a:extLst>
              <a:ext uri="{FF2B5EF4-FFF2-40B4-BE49-F238E27FC236}">
                <a16:creationId xmlns:a16="http://schemas.microsoft.com/office/drawing/2014/main" id="{BEBF6421-EFEF-4852-AA99-C5012396D4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ts val="800"/>
              </a:spcBef>
              <a:buClr>
                <a:srgbClr val="178CCB"/>
              </a:buClr>
              <a:buFont typeface="Arial" panose="020B0604020202020204" pitchFamily="34" charset="0"/>
              <a:buChar char="•"/>
              <a:defRPr sz="1200">
                <a:solidFill>
                  <a:srgbClr val="052049"/>
                </a:solidFill>
                <a:latin typeface="Arial" panose="020B0604020202020204" pitchFamily="34" charset="0"/>
                <a:cs typeface="Arial" panose="020B0604020202020204" pitchFamily="34" charset="0"/>
              </a:defRPr>
            </a:lvl1pPr>
            <a:lvl2pPr marL="755650" indent="-287338" defTabSz="931863">
              <a:spcBef>
                <a:spcPts val="200"/>
              </a:spcBef>
              <a:buClr>
                <a:srgbClr val="178CCB"/>
              </a:buClr>
              <a:buFont typeface="Arial" panose="020B0604020202020204" pitchFamily="34" charset="0"/>
              <a:buChar char="•"/>
              <a:defRPr sz="1100">
                <a:solidFill>
                  <a:srgbClr val="052049"/>
                </a:solidFill>
                <a:latin typeface="Arial" panose="020B0604020202020204" pitchFamily="34" charset="0"/>
                <a:cs typeface="Arial" panose="020B0604020202020204" pitchFamily="34" charset="0"/>
              </a:defRPr>
            </a:lvl2pPr>
            <a:lvl3pPr marL="1163638" indent="-230188" defTabSz="931863">
              <a:spcBef>
                <a:spcPts val="200"/>
              </a:spcBef>
              <a:buClr>
                <a:srgbClr val="178CCB"/>
              </a:buClr>
              <a:buFont typeface="Arial" panose="020B0604020202020204" pitchFamily="34" charset="0"/>
              <a:buChar char="•"/>
              <a:defRPr sz="1000">
                <a:solidFill>
                  <a:srgbClr val="052049"/>
                </a:solidFill>
                <a:latin typeface="Arial" panose="020B0604020202020204" pitchFamily="34" charset="0"/>
                <a:cs typeface="Arial" panose="020B0604020202020204" pitchFamily="34" charset="0"/>
              </a:defRPr>
            </a:lvl3pPr>
            <a:lvl4pPr marL="1630363" indent="-230188" defTabSz="931863">
              <a:spcBef>
                <a:spcPts val="200"/>
              </a:spcBef>
              <a:buClr>
                <a:srgbClr val="178CCB"/>
              </a:buClr>
              <a:buFont typeface="Arial" panose="020B0604020202020204" pitchFamily="34" charset="0"/>
              <a:buChar char="•"/>
              <a:defRPr sz="1000">
                <a:solidFill>
                  <a:srgbClr val="052049"/>
                </a:solidFill>
                <a:latin typeface="Arial" panose="020B0604020202020204" pitchFamily="34" charset="0"/>
                <a:cs typeface="Arial" panose="020B0604020202020204" pitchFamily="34" charset="0"/>
              </a:defRPr>
            </a:lvl4pPr>
            <a:lvl5pPr marL="2097088" indent="-230188" defTabSz="931863">
              <a:spcBef>
                <a:spcPct val="30000"/>
              </a:spcBef>
              <a:buFont typeface="Arial" panose="020B0604020202020204" pitchFamily="34" charset="0"/>
              <a:buChar char="•"/>
              <a:defRPr sz="1000">
                <a:solidFill>
                  <a:schemeClr val="tx1"/>
                </a:solidFill>
                <a:latin typeface="Garamond" panose="02020404030301010803" pitchFamily="18" charset="0"/>
                <a:cs typeface="Arial" panose="020B0604020202020204" pitchFamily="34" charset="0"/>
              </a:defRPr>
            </a:lvl5pPr>
            <a:lvl6pPr marL="2554288" indent="-230188" defTabSz="931863" eaLnBrk="0" fontAlgn="base" hangingPunct="0">
              <a:spcBef>
                <a:spcPct val="30000"/>
              </a:spcBef>
              <a:spcAft>
                <a:spcPct val="0"/>
              </a:spcAft>
              <a:buFont typeface="Arial" panose="020B0604020202020204" pitchFamily="34" charset="0"/>
              <a:buChar char="•"/>
              <a:defRPr sz="1000">
                <a:solidFill>
                  <a:schemeClr val="tx1"/>
                </a:solidFill>
                <a:latin typeface="Garamond" panose="02020404030301010803" pitchFamily="18" charset="0"/>
                <a:cs typeface="Arial" panose="020B0604020202020204" pitchFamily="34" charset="0"/>
              </a:defRPr>
            </a:lvl6pPr>
            <a:lvl7pPr marL="3011488" indent="-230188" defTabSz="931863" eaLnBrk="0" fontAlgn="base" hangingPunct="0">
              <a:spcBef>
                <a:spcPct val="30000"/>
              </a:spcBef>
              <a:spcAft>
                <a:spcPct val="0"/>
              </a:spcAft>
              <a:buFont typeface="Arial" panose="020B0604020202020204" pitchFamily="34" charset="0"/>
              <a:buChar char="•"/>
              <a:defRPr sz="1000">
                <a:solidFill>
                  <a:schemeClr val="tx1"/>
                </a:solidFill>
                <a:latin typeface="Garamond" panose="02020404030301010803" pitchFamily="18" charset="0"/>
                <a:cs typeface="Arial" panose="020B0604020202020204" pitchFamily="34" charset="0"/>
              </a:defRPr>
            </a:lvl7pPr>
            <a:lvl8pPr marL="3468688" indent="-230188" defTabSz="931863" eaLnBrk="0" fontAlgn="base" hangingPunct="0">
              <a:spcBef>
                <a:spcPct val="30000"/>
              </a:spcBef>
              <a:spcAft>
                <a:spcPct val="0"/>
              </a:spcAft>
              <a:buFont typeface="Arial" panose="020B0604020202020204" pitchFamily="34" charset="0"/>
              <a:buChar char="•"/>
              <a:defRPr sz="1000">
                <a:solidFill>
                  <a:schemeClr val="tx1"/>
                </a:solidFill>
                <a:latin typeface="Garamond" panose="02020404030301010803" pitchFamily="18" charset="0"/>
                <a:cs typeface="Arial" panose="020B0604020202020204" pitchFamily="34" charset="0"/>
              </a:defRPr>
            </a:lvl8pPr>
            <a:lvl9pPr marL="3925888" indent="-230188" defTabSz="931863" eaLnBrk="0" fontAlgn="base" hangingPunct="0">
              <a:spcBef>
                <a:spcPct val="30000"/>
              </a:spcBef>
              <a:spcAft>
                <a:spcPct val="0"/>
              </a:spcAft>
              <a:buFont typeface="Arial" panose="020B0604020202020204" pitchFamily="34" charset="0"/>
              <a:buChar char="•"/>
              <a:defRPr sz="1000">
                <a:solidFill>
                  <a:schemeClr val="tx1"/>
                </a:solidFill>
                <a:latin typeface="Garamond" panose="02020404030301010803" pitchFamily="18" charset="0"/>
                <a:cs typeface="Arial" panose="020B0604020202020204" pitchFamily="34" charset="0"/>
              </a:defRPr>
            </a:lvl9pPr>
          </a:lstStyle>
          <a:p>
            <a:pPr>
              <a:spcBef>
                <a:spcPct val="0"/>
              </a:spcBef>
              <a:buClrTx/>
              <a:buFontTx/>
              <a:buNone/>
            </a:pPr>
            <a:fld id="{1B914ADF-08AA-4E10-BFA5-8A189A1124F1}" type="slidenum">
              <a:rPr lang="en-US" altLang="en-US">
                <a:solidFill>
                  <a:schemeClr val="tx1"/>
                </a:solidFill>
              </a:rPr>
              <a:pPr>
                <a:spcBef>
                  <a:spcPct val="0"/>
                </a:spcBef>
                <a:buClrTx/>
                <a:buFontTx/>
                <a:buNone/>
              </a:pPr>
              <a:t>8</a:t>
            </a:fld>
            <a:endParaRPr lang="en-US" altLang="en-US">
              <a:solidFill>
                <a:schemeClr val="tx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9</a:t>
            </a:fld>
            <a:endParaRPr lang="en-US">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p>
        </p:txBody>
      </p:sp>
    </p:spTree>
    <p:extLst>
      <p:ext uri="{BB962C8B-B14F-4D97-AF65-F5344CB8AC3E}">
        <p14:creationId xmlns:p14="http://schemas.microsoft.com/office/powerpoint/2010/main" val="3984712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10</a:t>
            </a:fld>
            <a:endParaRPr lang="en-US">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p>
        </p:txBody>
      </p:sp>
    </p:spTree>
    <p:extLst>
      <p:ext uri="{BB962C8B-B14F-4D97-AF65-F5344CB8AC3E}">
        <p14:creationId xmlns:p14="http://schemas.microsoft.com/office/powerpoint/2010/main" val="1612325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13</a:t>
            </a:fld>
            <a:endParaRPr lang="en-US">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p>
        </p:txBody>
      </p:sp>
    </p:spTree>
    <p:extLst>
      <p:ext uri="{BB962C8B-B14F-4D97-AF65-F5344CB8AC3E}">
        <p14:creationId xmlns:p14="http://schemas.microsoft.com/office/powerpoint/2010/main" val="39847125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slideMaster" Target="../slideMasters/slideMaster2.xml"/><Relationship Id="rId1" Type="http://schemas.openxmlformats.org/officeDocument/2006/relationships/themeOverride" Target="../theme/themeOverride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slideMaster" Target="../slideMasters/slideMaster2.xml"/><Relationship Id="rId1" Type="http://schemas.openxmlformats.org/officeDocument/2006/relationships/themeOverride" Target="../theme/themeOverride9.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8.w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8.w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8.w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3.emf"/><Relationship Id="rId1" Type="http://schemas.openxmlformats.org/officeDocument/2006/relationships/slideMaster" Target="../slideMasters/slideMaster4.xml"/><Relationship Id="rId4" Type="http://schemas.openxmlformats.org/officeDocument/2006/relationships/image" Target="../media/image16.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emf"/><Relationship Id="rId1" Type="http://schemas.openxmlformats.org/officeDocument/2006/relationships/slideMaster" Target="../slideMasters/slideMaster4.xml"/><Relationship Id="rId4" Type="http://schemas.openxmlformats.org/officeDocument/2006/relationships/image" Target="../media/image25.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emf"/><Relationship Id="rId1" Type="http://schemas.openxmlformats.org/officeDocument/2006/relationships/slideMaster" Target="../slideMasters/slideMaster4.xml"/><Relationship Id="rId4" Type="http://schemas.openxmlformats.org/officeDocument/2006/relationships/image" Target="../media/image25.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27.wmf"/><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slideMaster" Target="../slideMasters/slideMaster6.xml"/><Relationship Id="rId1" Type="http://schemas.openxmlformats.org/officeDocument/2006/relationships/themeOverride" Target="../theme/themeOverride10.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1.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2.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3.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slideMaster" Target="../slideMasters/slideMaster6.xml"/><Relationship Id="rId1" Type="http://schemas.openxmlformats.org/officeDocument/2006/relationships/themeOverride" Target="../theme/themeOverride1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6.xml"/><Relationship Id="rId4" Type="http://schemas.openxmlformats.org/officeDocument/2006/relationships/image" Target="../media/image8.w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8.wmf"/></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8.w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White">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9BE6DB91-4110-4AD2-902E-EB58108CEF23}"/>
              </a:ext>
            </a:extLst>
          </p:cNvPr>
          <p:cNvSpPr>
            <a:spLocks noChangeArrowheads="1"/>
          </p:cNvSpPr>
          <p:nvPr userDrawn="1"/>
        </p:nvSpPr>
        <p:spPr bwMode="auto">
          <a:xfrm>
            <a:off x="158750" y="4322763"/>
            <a:ext cx="8985250" cy="820737"/>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chemeClr val="bg1"/>
              </a:solidFill>
              <a:latin typeface="Garamond" pitchFamily="18" charset="0"/>
            </a:endParaRPr>
          </a:p>
        </p:txBody>
      </p:sp>
      <p:pic>
        <p:nvPicPr>
          <p:cNvPr id="6" name="Picture 13">
            <a:extLst>
              <a:ext uri="{FF2B5EF4-FFF2-40B4-BE49-F238E27FC236}">
                <a16:creationId xmlns:a16="http://schemas.microsoft.com/office/drawing/2014/main" id="{9BB55CB7-5EF8-4A23-8E79-2843A5D55A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466725"/>
            <a:ext cx="207645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15"/>
          <p:cNvSpPr>
            <a:spLocks noGrp="1"/>
          </p:cNvSpPr>
          <p:nvPr>
            <p:ph type="title"/>
          </p:nvPr>
        </p:nvSpPr>
        <p:spPr>
          <a:xfrm>
            <a:off x="299199" y="1878496"/>
            <a:ext cx="6141359" cy="1311963"/>
          </a:xfrm>
          <a:prstGeom prst="rect">
            <a:avLst/>
          </a:prstGeom>
        </p:spPr>
        <p:txBody>
          <a:bodyPr anchor="b">
            <a:noAutofit/>
          </a:bodyPr>
          <a:lstStyle>
            <a:lvl1pPr>
              <a:defRPr sz="3600" baseline="0">
                <a:solidFill>
                  <a:schemeClr val="tx1"/>
                </a:solidFill>
                <a:latin typeface="+mj-lt"/>
              </a:defRPr>
            </a:lvl1pPr>
          </a:lstStyle>
          <a:p>
            <a:r>
              <a:rPr lang="en-US"/>
              <a:t>Click to edit Master title style</a:t>
            </a:r>
          </a:p>
        </p:txBody>
      </p:sp>
      <p:sp>
        <p:nvSpPr>
          <p:cNvPr id="24" name="Text Placeholder 2"/>
          <p:cNvSpPr>
            <a:spLocks noGrp="1"/>
          </p:cNvSpPr>
          <p:nvPr>
            <p:ph type="body" sz="quarter" idx="10"/>
          </p:nvPr>
        </p:nvSpPr>
        <p:spPr>
          <a:xfrm>
            <a:off x="317593" y="4102256"/>
            <a:ext cx="4191461" cy="426719"/>
          </a:xfrm>
          <a:prstGeom prst="rect">
            <a:avLst/>
          </a:prstGeom>
        </p:spPr>
        <p:txBody>
          <a:bodyPr tIns="0" bIns="0" rtlCol="0" anchor="b">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lvl="0"/>
            <a:r>
              <a:rPr lang="en-US"/>
              <a:t>Click to edit Master text styles</a:t>
            </a:r>
          </a:p>
        </p:txBody>
      </p:sp>
      <p:sp>
        <p:nvSpPr>
          <p:cNvPr id="25" name="Text Placeholder 3"/>
          <p:cNvSpPr>
            <a:spLocks noGrp="1"/>
          </p:cNvSpPr>
          <p:nvPr>
            <p:ph type="body" sz="quarter" idx="15"/>
          </p:nvPr>
        </p:nvSpPr>
        <p:spPr>
          <a:xfrm>
            <a:off x="302816" y="3185160"/>
            <a:ext cx="6147682" cy="508220"/>
          </a:xfrm>
          <a:prstGeom prst="rect">
            <a:avLst/>
          </a:prstGeom>
        </p:spPr>
        <p:txBody>
          <a:bodyPr>
            <a:noAutofit/>
          </a:bodyPr>
          <a:lstStyle>
            <a:lvl1pPr marL="0" indent="0" algn="l">
              <a:lnSpc>
                <a:spcPct val="100000"/>
              </a:lnSpc>
              <a:buNone/>
              <a:defRPr sz="1600" i="0">
                <a:solidFill>
                  <a:schemeClr val="tx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7" name="Date Placeholder 4">
            <a:extLst>
              <a:ext uri="{FF2B5EF4-FFF2-40B4-BE49-F238E27FC236}">
                <a16:creationId xmlns:a16="http://schemas.microsoft.com/office/drawing/2014/main" id="{642D8F16-6D01-4726-8AB1-F5E3C1429BA6}"/>
              </a:ext>
            </a:extLst>
          </p:cNvPr>
          <p:cNvSpPr>
            <a:spLocks noGrp="1"/>
          </p:cNvSpPr>
          <p:nvPr>
            <p:ph type="dt" sz="half" idx="16"/>
          </p:nvPr>
        </p:nvSpPr>
        <p:spPr>
          <a:xfrm>
            <a:off x="319088" y="4616450"/>
            <a:ext cx="1925637" cy="179388"/>
          </a:xfrm>
          <a:prstGeom prst="rect">
            <a:avLst/>
          </a:prstGeom>
        </p:spPr>
        <p:txBody>
          <a:bodyPr vert="horz" wrap="square" lIns="91440" tIns="0" rIns="91440" bIns="0" rtlCol="0" anchor="b" anchorCtr="0">
            <a:noAutofit/>
          </a:bodyPr>
          <a:lstStyle>
            <a:lvl1pPr algn="l" eaLnBrk="1" fontAlgn="auto" hangingPunct="1">
              <a:spcBef>
                <a:spcPts val="0"/>
              </a:spcBef>
              <a:spcAft>
                <a:spcPts val="0"/>
              </a:spcAft>
              <a:defRPr sz="1200" i="0">
                <a:solidFill>
                  <a:schemeClr val="tx1"/>
                </a:solidFill>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347312731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737B281A-F396-4D07-8D2A-1BDF83684498}"/>
              </a:ext>
            </a:extLst>
          </p:cNvPr>
          <p:cNvSpPr txBox="1">
            <a:spLocks noChangeArrowheads="1"/>
          </p:cNvSpPr>
          <p:nvPr userDrawn="1"/>
        </p:nvSpPr>
        <p:spPr bwMode="auto">
          <a:xfrm>
            <a:off x="457200" y="198438"/>
            <a:ext cx="11922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hangingPunct="1">
              <a:defRPr/>
            </a:pPr>
            <a:r>
              <a:rPr lang="en-US" altLang="en-US" sz="13800" b="1">
                <a:solidFill>
                  <a:srgbClr val="18A3AC"/>
                </a:solidFill>
              </a:rPr>
              <a:t>“</a:t>
            </a:r>
          </a:p>
        </p:txBody>
      </p:sp>
      <p:sp>
        <p:nvSpPr>
          <p:cNvPr id="9" name="Text Placeholder 8"/>
          <p:cNvSpPr>
            <a:spLocks noGrp="1"/>
          </p:cNvSpPr>
          <p:nvPr>
            <p:ph type="body" sz="quarter" idx="13"/>
          </p:nvPr>
        </p:nvSpPr>
        <p:spPr>
          <a:xfrm>
            <a:off x="437599" y="1431235"/>
            <a:ext cx="8229323" cy="2107096"/>
          </a:xfrm>
          <a:prstGeom prst="rect">
            <a:avLst/>
          </a:prstGeom>
        </p:spPr>
        <p:txBody>
          <a:bodyPr anchor="ctr">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a:t>Click to edit Master text styles</a:t>
            </a:r>
          </a:p>
        </p:txBody>
      </p:sp>
      <p:sp>
        <p:nvSpPr>
          <p:cNvPr id="14" name="Text Placeholder 13"/>
          <p:cNvSpPr>
            <a:spLocks noGrp="1"/>
          </p:cNvSpPr>
          <p:nvPr>
            <p:ph type="body" sz="quarter" idx="14"/>
          </p:nvPr>
        </p:nvSpPr>
        <p:spPr>
          <a:xfrm>
            <a:off x="447674" y="3696828"/>
            <a:ext cx="6513958" cy="430429"/>
          </a:xfrm>
          <a:prstGeom prst="rect">
            <a:avLst/>
          </a:prstGeom>
        </p:spPr>
        <p:txBody>
          <a:bodyPr>
            <a:normAutofit/>
          </a:bodyPr>
          <a:lstStyle>
            <a:lvl1pPr marL="0" indent="0">
              <a:lnSpc>
                <a:spcPct val="100000"/>
              </a:lnSpc>
              <a:buNone/>
              <a:defRPr sz="1800" b="1">
                <a:solidFill>
                  <a:srgbClr val="18A3AC"/>
                </a:solidFill>
                <a:latin typeface="+mn-lt"/>
              </a:defRPr>
            </a:lvl1pPr>
          </a:lstStyle>
          <a:p>
            <a:pPr lvl="0"/>
            <a:r>
              <a:rPr lang="en-US"/>
              <a:t>Click to edit Master text styles</a:t>
            </a:r>
          </a:p>
        </p:txBody>
      </p:sp>
      <p:sp>
        <p:nvSpPr>
          <p:cNvPr id="15" name="Text Placeholder 13"/>
          <p:cNvSpPr>
            <a:spLocks noGrp="1"/>
          </p:cNvSpPr>
          <p:nvPr>
            <p:ph type="body" sz="quarter" idx="15"/>
          </p:nvPr>
        </p:nvSpPr>
        <p:spPr>
          <a:xfrm>
            <a:off x="447674" y="3980952"/>
            <a:ext cx="6513958" cy="440937"/>
          </a:xfrm>
          <a:prstGeom prst="rect">
            <a:avLst/>
          </a:prstGeom>
        </p:spPr>
        <p:txBody>
          <a:bodyPr>
            <a:normAutofit/>
          </a:bodyPr>
          <a:lstStyle>
            <a:lvl1pPr marL="0" indent="0">
              <a:lnSpc>
                <a:spcPts val="2000"/>
              </a:lnSpc>
              <a:buNone/>
              <a:defRPr sz="1800" b="0" baseline="0">
                <a:solidFill>
                  <a:srgbClr val="18A3AC"/>
                </a:solidFill>
                <a:latin typeface="+mn-lt"/>
              </a:defRPr>
            </a:lvl1pPr>
          </a:lstStyle>
          <a:p>
            <a:pPr lvl="0"/>
            <a:r>
              <a:rPr lang="en-US"/>
              <a:t>Click to edit Master text styles</a:t>
            </a:r>
          </a:p>
        </p:txBody>
      </p:sp>
      <p:sp>
        <p:nvSpPr>
          <p:cNvPr id="6" name="Footer Placeholder 3">
            <a:extLst>
              <a:ext uri="{FF2B5EF4-FFF2-40B4-BE49-F238E27FC236}">
                <a16:creationId xmlns:a16="http://schemas.microsoft.com/office/drawing/2014/main" id="{6858EC74-303C-4D73-829D-3C86C0BA6546}"/>
              </a:ext>
            </a:extLst>
          </p:cNvPr>
          <p:cNvSpPr>
            <a:spLocks noGrp="1"/>
          </p:cNvSpPr>
          <p:nvPr>
            <p:ph type="ftr" sz="quarter" idx="16"/>
          </p:nvPr>
        </p:nvSpPr>
        <p:spPr/>
        <p:txBody>
          <a:bodyPr/>
          <a:lstStyle>
            <a:lvl1pPr>
              <a:defRPr/>
            </a:lvl1pPr>
          </a:lstStyle>
          <a:p>
            <a:pPr>
              <a:defRPr/>
            </a:pPr>
            <a:r>
              <a:rPr lang="en-US"/>
              <a:t>School of Pharmacy Town Hall</a:t>
            </a:r>
          </a:p>
        </p:txBody>
      </p:sp>
      <p:sp>
        <p:nvSpPr>
          <p:cNvPr id="7" name="Slide Number Placeholder 4">
            <a:extLst>
              <a:ext uri="{FF2B5EF4-FFF2-40B4-BE49-F238E27FC236}">
                <a16:creationId xmlns:a16="http://schemas.microsoft.com/office/drawing/2014/main" id="{071BA72A-5A66-4F63-AED1-398B7A7F140B}"/>
              </a:ext>
            </a:extLst>
          </p:cNvPr>
          <p:cNvSpPr>
            <a:spLocks noGrp="1"/>
          </p:cNvSpPr>
          <p:nvPr>
            <p:ph type="sldNum" sz="quarter" idx="17"/>
          </p:nvPr>
        </p:nvSpPr>
        <p:spPr/>
        <p:txBody>
          <a:bodyPr/>
          <a:lstStyle>
            <a:lvl1pPr>
              <a:defRPr/>
            </a:lvl1pPr>
          </a:lstStyle>
          <a:p>
            <a:fld id="{065753B3-2DC9-4A1A-A4F1-E7CC43FE0AB3}" type="slidenum">
              <a:rPr lang="en-US" altLang="en-US"/>
              <a:pPr/>
              <a:t>‹#›</a:t>
            </a:fld>
            <a:endParaRPr lang="en-US" altLang="en-US"/>
          </a:p>
        </p:txBody>
      </p:sp>
    </p:spTree>
    <p:extLst>
      <p:ext uri="{BB962C8B-B14F-4D97-AF65-F5344CB8AC3E}">
        <p14:creationId xmlns:p14="http://schemas.microsoft.com/office/powerpoint/2010/main" val="362975593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F90C60FB-58A9-41AE-8640-AD48BC3287FF}"/>
              </a:ext>
            </a:extLst>
          </p:cNvPr>
          <p:cNvSpPr txBox="1">
            <a:spLocks noChangeArrowheads="1"/>
          </p:cNvSpPr>
          <p:nvPr userDrawn="1"/>
        </p:nvSpPr>
        <p:spPr bwMode="auto">
          <a:xfrm>
            <a:off x="457200" y="198438"/>
            <a:ext cx="11922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hangingPunct="1">
              <a:defRPr/>
            </a:pPr>
            <a:r>
              <a:rPr lang="en-US" altLang="en-US" sz="13800" b="1">
                <a:solidFill>
                  <a:srgbClr val="178CCB"/>
                </a:solidFill>
              </a:rPr>
              <a:t>“</a:t>
            </a:r>
          </a:p>
        </p:txBody>
      </p:sp>
      <p:sp>
        <p:nvSpPr>
          <p:cNvPr id="9" name="Text Placeholder 8"/>
          <p:cNvSpPr>
            <a:spLocks noGrp="1"/>
          </p:cNvSpPr>
          <p:nvPr>
            <p:ph type="body" sz="quarter" idx="13"/>
          </p:nvPr>
        </p:nvSpPr>
        <p:spPr>
          <a:xfrm>
            <a:off x="437599" y="1431235"/>
            <a:ext cx="8229323" cy="2107096"/>
          </a:xfrm>
          <a:prstGeom prst="rect">
            <a:avLst/>
          </a:prstGeom>
        </p:spPr>
        <p:txBody>
          <a:bodyPr anchor="ctr">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a:t>Click to edit Master text styles</a:t>
            </a:r>
          </a:p>
        </p:txBody>
      </p:sp>
      <p:sp>
        <p:nvSpPr>
          <p:cNvPr id="12" name="Text Placeholder 13"/>
          <p:cNvSpPr>
            <a:spLocks noGrp="1"/>
          </p:cNvSpPr>
          <p:nvPr>
            <p:ph type="body" sz="quarter" idx="14"/>
          </p:nvPr>
        </p:nvSpPr>
        <p:spPr>
          <a:xfrm>
            <a:off x="447674" y="3696828"/>
            <a:ext cx="6513958" cy="430429"/>
          </a:xfrm>
          <a:prstGeom prst="rect">
            <a:avLst/>
          </a:prstGeom>
        </p:spPr>
        <p:txBody>
          <a:bodyPr>
            <a:normAutofit/>
          </a:bodyPr>
          <a:lstStyle>
            <a:lvl1pPr marL="0" indent="0">
              <a:lnSpc>
                <a:spcPct val="100000"/>
              </a:lnSpc>
              <a:buNone/>
              <a:defRPr sz="1800" b="1">
                <a:solidFill>
                  <a:srgbClr val="178CCB"/>
                </a:solidFill>
                <a:latin typeface="+mn-lt"/>
              </a:defRPr>
            </a:lvl1pPr>
          </a:lstStyle>
          <a:p>
            <a:pPr lvl="0"/>
            <a:r>
              <a:rPr lang="en-US"/>
              <a:t>Click to edit Master text styles</a:t>
            </a:r>
          </a:p>
        </p:txBody>
      </p:sp>
      <p:sp>
        <p:nvSpPr>
          <p:cNvPr id="13" name="Text Placeholder 13"/>
          <p:cNvSpPr>
            <a:spLocks noGrp="1"/>
          </p:cNvSpPr>
          <p:nvPr>
            <p:ph type="body" sz="quarter" idx="15"/>
          </p:nvPr>
        </p:nvSpPr>
        <p:spPr>
          <a:xfrm>
            <a:off x="447674" y="3980952"/>
            <a:ext cx="6513958" cy="440937"/>
          </a:xfrm>
          <a:prstGeom prst="rect">
            <a:avLst/>
          </a:prstGeom>
        </p:spPr>
        <p:txBody>
          <a:bodyPr>
            <a:normAutofit/>
          </a:bodyPr>
          <a:lstStyle>
            <a:lvl1pPr marL="0" indent="0">
              <a:lnSpc>
                <a:spcPts val="2000"/>
              </a:lnSpc>
              <a:buNone/>
              <a:defRPr sz="1800" b="0" baseline="0">
                <a:solidFill>
                  <a:srgbClr val="178CCB"/>
                </a:solidFill>
                <a:latin typeface="+mn-lt"/>
              </a:defRPr>
            </a:lvl1pPr>
          </a:lstStyle>
          <a:p>
            <a:pPr lvl="0"/>
            <a:r>
              <a:rPr lang="en-US"/>
              <a:t>Click to edit Master text styles</a:t>
            </a:r>
          </a:p>
        </p:txBody>
      </p:sp>
      <p:sp>
        <p:nvSpPr>
          <p:cNvPr id="6" name="Footer Placeholder 3">
            <a:extLst>
              <a:ext uri="{FF2B5EF4-FFF2-40B4-BE49-F238E27FC236}">
                <a16:creationId xmlns:a16="http://schemas.microsoft.com/office/drawing/2014/main" id="{955BDD98-7F0C-403E-8F0D-3751ED9E3E22}"/>
              </a:ext>
            </a:extLst>
          </p:cNvPr>
          <p:cNvSpPr>
            <a:spLocks noGrp="1"/>
          </p:cNvSpPr>
          <p:nvPr>
            <p:ph type="ftr" sz="quarter" idx="16"/>
          </p:nvPr>
        </p:nvSpPr>
        <p:spPr/>
        <p:txBody>
          <a:bodyPr/>
          <a:lstStyle>
            <a:lvl1pPr>
              <a:defRPr/>
            </a:lvl1pPr>
          </a:lstStyle>
          <a:p>
            <a:pPr>
              <a:defRPr/>
            </a:pPr>
            <a:r>
              <a:rPr lang="en-US"/>
              <a:t>School of Pharmacy Town Hall</a:t>
            </a:r>
          </a:p>
        </p:txBody>
      </p:sp>
      <p:sp>
        <p:nvSpPr>
          <p:cNvPr id="7" name="Slide Number Placeholder 4">
            <a:extLst>
              <a:ext uri="{FF2B5EF4-FFF2-40B4-BE49-F238E27FC236}">
                <a16:creationId xmlns:a16="http://schemas.microsoft.com/office/drawing/2014/main" id="{26C3BD29-C225-4A1D-9A8E-1FE09673061C}"/>
              </a:ext>
            </a:extLst>
          </p:cNvPr>
          <p:cNvSpPr>
            <a:spLocks noGrp="1"/>
          </p:cNvSpPr>
          <p:nvPr>
            <p:ph type="sldNum" sz="quarter" idx="17"/>
          </p:nvPr>
        </p:nvSpPr>
        <p:spPr/>
        <p:txBody>
          <a:bodyPr/>
          <a:lstStyle>
            <a:lvl1pPr>
              <a:defRPr/>
            </a:lvl1pPr>
          </a:lstStyle>
          <a:p>
            <a:fld id="{ED94E531-592C-4130-8355-FA9336D761A2}" type="slidenum">
              <a:rPr lang="en-US" altLang="en-US"/>
              <a:pPr/>
              <a:t>‹#›</a:t>
            </a:fld>
            <a:endParaRPr lang="en-US" altLang="en-US"/>
          </a:p>
        </p:txBody>
      </p:sp>
    </p:spTree>
    <p:extLst>
      <p:ext uri="{BB962C8B-B14F-4D97-AF65-F5344CB8AC3E}">
        <p14:creationId xmlns:p14="http://schemas.microsoft.com/office/powerpoint/2010/main" val="268316621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 Navy">
    <p:spTree>
      <p:nvGrpSpPr>
        <p:cNvPr id="1" name=""/>
        <p:cNvGrpSpPr/>
        <p:nvPr/>
      </p:nvGrpSpPr>
      <p:grpSpPr>
        <a:xfrm>
          <a:off x="0" y="0"/>
          <a:ext cx="0" cy="0"/>
          <a:chOff x="0" y="0"/>
          <a:chExt cx="0" cy="0"/>
        </a:xfrm>
      </p:grpSpPr>
      <p:sp>
        <p:nvSpPr>
          <p:cNvPr id="3" name="Rectangle 12">
            <a:extLst>
              <a:ext uri="{FF2B5EF4-FFF2-40B4-BE49-F238E27FC236}">
                <a16:creationId xmlns:a16="http://schemas.microsoft.com/office/drawing/2014/main" id="{02687AD0-DBD9-488B-B5A5-D923285283E9}"/>
              </a:ext>
            </a:extLst>
          </p:cNvPr>
          <p:cNvSpPr>
            <a:spLocks noChangeArrowheads="1"/>
          </p:cNvSpPr>
          <p:nvPr userDrawn="1"/>
        </p:nvSpPr>
        <p:spPr bwMode="auto">
          <a:xfrm>
            <a:off x="0" y="1768475"/>
            <a:ext cx="249238" cy="1411288"/>
          </a:xfrm>
          <a:prstGeom prst="rect">
            <a:avLst/>
          </a:prstGeom>
          <a:solidFill>
            <a:schemeClr val="tx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chemeClr val="bg1"/>
              </a:solidFill>
              <a:latin typeface="Garamond" pitchFamily="18" charset="0"/>
            </a:endParaRPr>
          </a:p>
        </p:txBody>
      </p:sp>
      <p:sp>
        <p:nvSpPr>
          <p:cNvPr id="16" name="Title 15"/>
          <p:cNvSpPr>
            <a:spLocks noGrp="1"/>
          </p:cNvSpPr>
          <p:nvPr>
            <p:ph type="title"/>
          </p:nvPr>
        </p:nvSpPr>
        <p:spPr>
          <a:xfrm>
            <a:off x="453585" y="1754765"/>
            <a:ext cx="6593258" cy="1430138"/>
          </a:xfrm>
          <a:prstGeom prst="rect">
            <a:avLst/>
          </a:prstGeom>
        </p:spPr>
        <p:txBody>
          <a:bodyPr anchor="ctr">
            <a:noAutofit/>
          </a:bodyPr>
          <a:lstStyle>
            <a:lvl1pPr>
              <a:defRPr sz="3600" baseline="0">
                <a:latin typeface="+mj-lt"/>
              </a:defRPr>
            </a:lvl1pPr>
          </a:lstStyle>
          <a:p>
            <a:r>
              <a:rPr lang="en-US"/>
              <a:t>Click to edit Master title style</a:t>
            </a:r>
          </a:p>
        </p:txBody>
      </p:sp>
      <p:sp>
        <p:nvSpPr>
          <p:cNvPr id="4" name="Footer Placeholder 9">
            <a:extLst>
              <a:ext uri="{FF2B5EF4-FFF2-40B4-BE49-F238E27FC236}">
                <a16:creationId xmlns:a16="http://schemas.microsoft.com/office/drawing/2014/main" id="{FF1336C0-4DF1-44EC-9B72-A15C40B62B9F}"/>
              </a:ext>
            </a:extLst>
          </p:cNvPr>
          <p:cNvSpPr>
            <a:spLocks noGrp="1"/>
          </p:cNvSpPr>
          <p:nvPr>
            <p:ph type="ftr" sz="quarter" idx="10"/>
          </p:nvPr>
        </p:nvSpPr>
        <p:spPr/>
        <p:txBody>
          <a:bodyPr/>
          <a:lstStyle>
            <a:lvl1pPr>
              <a:defRPr/>
            </a:lvl1pPr>
          </a:lstStyle>
          <a:p>
            <a:pPr>
              <a:defRPr/>
            </a:pPr>
            <a:r>
              <a:rPr lang="en-US"/>
              <a:t>School of Pharmacy Town Hall</a:t>
            </a:r>
          </a:p>
        </p:txBody>
      </p:sp>
      <p:sp>
        <p:nvSpPr>
          <p:cNvPr id="5" name="Slide Number Placeholder 13">
            <a:extLst>
              <a:ext uri="{FF2B5EF4-FFF2-40B4-BE49-F238E27FC236}">
                <a16:creationId xmlns:a16="http://schemas.microsoft.com/office/drawing/2014/main" id="{7B326FA7-3F6D-49DB-8BC8-03511161AE6F}"/>
              </a:ext>
            </a:extLst>
          </p:cNvPr>
          <p:cNvSpPr>
            <a:spLocks noGrp="1"/>
          </p:cNvSpPr>
          <p:nvPr>
            <p:ph type="sldNum" sz="quarter" idx="11"/>
          </p:nvPr>
        </p:nvSpPr>
        <p:spPr/>
        <p:txBody>
          <a:bodyPr/>
          <a:lstStyle>
            <a:lvl1pPr>
              <a:defRPr/>
            </a:lvl1pPr>
          </a:lstStyle>
          <a:p>
            <a:fld id="{5F53C587-AA9D-4C5A-A949-6FB238F98AEE}" type="slidenum">
              <a:rPr lang="en-US" altLang="en-US"/>
              <a:pPr/>
              <a:t>‹#›</a:t>
            </a:fld>
            <a:endParaRPr lang="en-US" altLang="en-US"/>
          </a:p>
        </p:txBody>
      </p:sp>
    </p:spTree>
    <p:extLst>
      <p:ext uri="{BB962C8B-B14F-4D97-AF65-F5344CB8AC3E}">
        <p14:creationId xmlns:p14="http://schemas.microsoft.com/office/powerpoint/2010/main" val="29483800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 Teal">
    <p:spTree>
      <p:nvGrpSpPr>
        <p:cNvPr id="1" name=""/>
        <p:cNvGrpSpPr/>
        <p:nvPr/>
      </p:nvGrpSpPr>
      <p:grpSpPr>
        <a:xfrm>
          <a:off x="0" y="0"/>
          <a:ext cx="0" cy="0"/>
          <a:chOff x="0" y="0"/>
          <a:chExt cx="0" cy="0"/>
        </a:xfrm>
      </p:grpSpPr>
      <p:sp>
        <p:nvSpPr>
          <p:cNvPr id="3" name="Rectangle 12">
            <a:extLst>
              <a:ext uri="{FF2B5EF4-FFF2-40B4-BE49-F238E27FC236}">
                <a16:creationId xmlns:a16="http://schemas.microsoft.com/office/drawing/2014/main" id="{73B9CEAD-F7CA-43D7-B858-3E660782FABC}"/>
              </a:ext>
            </a:extLst>
          </p:cNvPr>
          <p:cNvSpPr>
            <a:spLocks noChangeArrowheads="1"/>
          </p:cNvSpPr>
          <p:nvPr userDrawn="1"/>
        </p:nvSpPr>
        <p:spPr bwMode="auto">
          <a:xfrm>
            <a:off x="0" y="1768475"/>
            <a:ext cx="249238" cy="1411288"/>
          </a:xfrm>
          <a:prstGeom prst="rect">
            <a:avLst/>
          </a:prstGeom>
          <a:solidFill>
            <a:srgbClr val="18A3AC"/>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chemeClr val="accent2"/>
              </a:solidFill>
              <a:latin typeface="Garamond" pitchFamily="18" charset="0"/>
            </a:endParaRPr>
          </a:p>
        </p:txBody>
      </p:sp>
      <p:sp>
        <p:nvSpPr>
          <p:cNvPr id="16" name="Title 15"/>
          <p:cNvSpPr>
            <a:spLocks noGrp="1"/>
          </p:cNvSpPr>
          <p:nvPr>
            <p:ph type="title"/>
          </p:nvPr>
        </p:nvSpPr>
        <p:spPr>
          <a:xfrm>
            <a:off x="453585" y="1754765"/>
            <a:ext cx="6593258" cy="1430138"/>
          </a:xfrm>
          <a:prstGeom prst="rect">
            <a:avLst/>
          </a:prstGeom>
        </p:spPr>
        <p:txBody>
          <a:bodyPr anchor="ctr">
            <a:noAutofit/>
          </a:bodyPr>
          <a:lstStyle>
            <a:lvl1pPr>
              <a:defRPr sz="3600" baseline="0">
                <a:solidFill>
                  <a:srgbClr val="18A3AC"/>
                </a:solidFill>
                <a:latin typeface="+mj-lt"/>
              </a:defRPr>
            </a:lvl1pPr>
          </a:lstStyle>
          <a:p>
            <a:r>
              <a:rPr lang="en-US"/>
              <a:t>Click to edit Master title style</a:t>
            </a:r>
          </a:p>
        </p:txBody>
      </p:sp>
      <p:sp>
        <p:nvSpPr>
          <p:cNvPr id="4" name="Footer Placeholder 9">
            <a:extLst>
              <a:ext uri="{FF2B5EF4-FFF2-40B4-BE49-F238E27FC236}">
                <a16:creationId xmlns:a16="http://schemas.microsoft.com/office/drawing/2014/main" id="{852D0BD8-0AE7-481E-A6CB-592162FB6064}"/>
              </a:ext>
            </a:extLst>
          </p:cNvPr>
          <p:cNvSpPr>
            <a:spLocks noGrp="1"/>
          </p:cNvSpPr>
          <p:nvPr>
            <p:ph type="ftr" sz="quarter" idx="10"/>
          </p:nvPr>
        </p:nvSpPr>
        <p:spPr/>
        <p:txBody>
          <a:bodyPr/>
          <a:lstStyle>
            <a:lvl1pPr>
              <a:defRPr/>
            </a:lvl1pPr>
          </a:lstStyle>
          <a:p>
            <a:pPr>
              <a:defRPr/>
            </a:pPr>
            <a:r>
              <a:rPr lang="en-US"/>
              <a:t>School of Pharmacy Town Hall</a:t>
            </a:r>
          </a:p>
        </p:txBody>
      </p:sp>
      <p:sp>
        <p:nvSpPr>
          <p:cNvPr id="5" name="Slide Number Placeholder 13">
            <a:extLst>
              <a:ext uri="{FF2B5EF4-FFF2-40B4-BE49-F238E27FC236}">
                <a16:creationId xmlns:a16="http://schemas.microsoft.com/office/drawing/2014/main" id="{ADEF6F0D-4B36-4682-A424-34FF3E4BF87E}"/>
              </a:ext>
            </a:extLst>
          </p:cNvPr>
          <p:cNvSpPr>
            <a:spLocks noGrp="1"/>
          </p:cNvSpPr>
          <p:nvPr>
            <p:ph type="sldNum" sz="quarter" idx="11"/>
          </p:nvPr>
        </p:nvSpPr>
        <p:spPr/>
        <p:txBody>
          <a:bodyPr/>
          <a:lstStyle>
            <a:lvl1pPr>
              <a:defRPr/>
            </a:lvl1pPr>
          </a:lstStyle>
          <a:p>
            <a:fld id="{B835129C-7CB7-4E4B-92A4-DE9173B1FD68}" type="slidenum">
              <a:rPr lang="en-US" altLang="en-US"/>
              <a:pPr/>
              <a:t>‹#›</a:t>
            </a:fld>
            <a:endParaRPr lang="en-US" altLang="en-US"/>
          </a:p>
        </p:txBody>
      </p:sp>
    </p:spTree>
    <p:extLst>
      <p:ext uri="{BB962C8B-B14F-4D97-AF65-F5344CB8AC3E}">
        <p14:creationId xmlns:p14="http://schemas.microsoft.com/office/powerpoint/2010/main" val="359666002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3" name="Rectangle 12">
            <a:extLst>
              <a:ext uri="{FF2B5EF4-FFF2-40B4-BE49-F238E27FC236}">
                <a16:creationId xmlns:a16="http://schemas.microsoft.com/office/drawing/2014/main" id="{827BD5BC-103D-4BFE-9685-AEAC5482BD45}"/>
              </a:ext>
            </a:extLst>
          </p:cNvPr>
          <p:cNvSpPr>
            <a:spLocks noChangeArrowheads="1"/>
          </p:cNvSpPr>
          <p:nvPr userDrawn="1"/>
        </p:nvSpPr>
        <p:spPr bwMode="auto">
          <a:xfrm>
            <a:off x="0" y="1768475"/>
            <a:ext cx="249238" cy="1411288"/>
          </a:xfrm>
          <a:prstGeom prst="rect">
            <a:avLst/>
          </a:prstGeom>
          <a:solidFill>
            <a:schemeClr val="accent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rgbClr val="178CCB"/>
              </a:solidFill>
              <a:latin typeface="Garamond" pitchFamily="18" charset="0"/>
            </a:endParaRPr>
          </a:p>
        </p:txBody>
      </p:sp>
      <p:sp>
        <p:nvSpPr>
          <p:cNvPr id="16" name="Title 15"/>
          <p:cNvSpPr>
            <a:spLocks noGrp="1"/>
          </p:cNvSpPr>
          <p:nvPr>
            <p:ph type="title"/>
          </p:nvPr>
        </p:nvSpPr>
        <p:spPr>
          <a:xfrm>
            <a:off x="453585" y="1754765"/>
            <a:ext cx="6593258" cy="1430138"/>
          </a:xfrm>
          <a:prstGeom prst="rect">
            <a:avLst/>
          </a:prstGeom>
        </p:spPr>
        <p:txBody>
          <a:bodyPr anchor="ctr">
            <a:noAutofit/>
          </a:bodyPr>
          <a:lstStyle>
            <a:lvl1pPr>
              <a:defRPr sz="3600" baseline="0">
                <a:solidFill>
                  <a:srgbClr val="178CCB"/>
                </a:solidFill>
                <a:latin typeface="+mj-lt"/>
              </a:defRPr>
            </a:lvl1pPr>
          </a:lstStyle>
          <a:p>
            <a:r>
              <a:rPr lang="en-US"/>
              <a:t>Click to edit Master title style</a:t>
            </a:r>
          </a:p>
        </p:txBody>
      </p:sp>
      <p:sp>
        <p:nvSpPr>
          <p:cNvPr id="4" name="Footer Placeholder 9">
            <a:extLst>
              <a:ext uri="{FF2B5EF4-FFF2-40B4-BE49-F238E27FC236}">
                <a16:creationId xmlns:a16="http://schemas.microsoft.com/office/drawing/2014/main" id="{36DC0493-99AB-41ED-AF00-D63C34BF4606}"/>
              </a:ext>
            </a:extLst>
          </p:cNvPr>
          <p:cNvSpPr>
            <a:spLocks noGrp="1"/>
          </p:cNvSpPr>
          <p:nvPr>
            <p:ph type="ftr" sz="quarter" idx="10"/>
          </p:nvPr>
        </p:nvSpPr>
        <p:spPr/>
        <p:txBody>
          <a:bodyPr/>
          <a:lstStyle>
            <a:lvl1pPr>
              <a:defRPr/>
            </a:lvl1pPr>
          </a:lstStyle>
          <a:p>
            <a:pPr>
              <a:defRPr/>
            </a:pPr>
            <a:r>
              <a:rPr lang="en-US"/>
              <a:t>School of Pharmacy Town Hall</a:t>
            </a:r>
          </a:p>
        </p:txBody>
      </p:sp>
      <p:sp>
        <p:nvSpPr>
          <p:cNvPr id="5" name="Slide Number Placeholder 13">
            <a:extLst>
              <a:ext uri="{FF2B5EF4-FFF2-40B4-BE49-F238E27FC236}">
                <a16:creationId xmlns:a16="http://schemas.microsoft.com/office/drawing/2014/main" id="{04350643-ED69-4FD0-9BE0-C1405C8DF545}"/>
              </a:ext>
            </a:extLst>
          </p:cNvPr>
          <p:cNvSpPr>
            <a:spLocks noGrp="1"/>
          </p:cNvSpPr>
          <p:nvPr>
            <p:ph type="sldNum" sz="quarter" idx="11"/>
          </p:nvPr>
        </p:nvSpPr>
        <p:spPr/>
        <p:txBody>
          <a:bodyPr/>
          <a:lstStyle>
            <a:lvl1pPr>
              <a:defRPr/>
            </a:lvl1pPr>
          </a:lstStyle>
          <a:p>
            <a:fld id="{728F4307-0FBA-409C-B115-ECEA36EECB35}" type="slidenum">
              <a:rPr lang="en-US" altLang="en-US"/>
              <a:pPr/>
              <a:t>‹#›</a:t>
            </a:fld>
            <a:endParaRPr lang="en-US" altLang="en-US"/>
          </a:p>
        </p:txBody>
      </p:sp>
    </p:spTree>
    <p:extLst>
      <p:ext uri="{BB962C8B-B14F-4D97-AF65-F5344CB8AC3E}">
        <p14:creationId xmlns:p14="http://schemas.microsoft.com/office/powerpoint/2010/main" val="174171489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losing with logo – 1">
    <p:spTree>
      <p:nvGrpSpPr>
        <p:cNvPr id="1" name=""/>
        <p:cNvGrpSpPr/>
        <p:nvPr/>
      </p:nvGrpSpPr>
      <p:grpSpPr>
        <a:xfrm>
          <a:off x="0" y="0"/>
          <a:ext cx="0" cy="0"/>
          <a:chOff x="0" y="0"/>
          <a:chExt cx="0" cy="0"/>
        </a:xfrm>
      </p:grpSpPr>
      <p:pic>
        <p:nvPicPr>
          <p:cNvPr id="2" name="Picture 41">
            <a:extLst>
              <a:ext uri="{FF2B5EF4-FFF2-40B4-BE49-F238E27FC236}">
                <a16:creationId xmlns:a16="http://schemas.microsoft.com/office/drawing/2014/main" id="{89D5769B-2B11-44DE-BCCF-78963AE5A6D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865563" y="2032000"/>
            <a:ext cx="1570037" cy="102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3">
            <a:extLst>
              <a:ext uri="{FF2B5EF4-FFF2-40B4-BE49-F238E27FC236}">
                <a16:creationId xmlns:a16="http://schemas.microsoft.com/office/drawing/2014/main" id="{E3C912AE-3E11-4E34-BD8B-B8F4E4D2186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63975" y="2035175"/>
            <a:ext cx="1577975"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738590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losing with logo – 2">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DD9BD89C-CEF5-43BA-B693-AF3CBB70DF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79850" y="188595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3433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 NavyBlue1">
    <p:spTree>
      <p:nvGrpSpPr>
        <p:cNvPr id="1" name=""/>
        <p:cNvGrpSpPr/>
        <p:nvPr/>
      </p:nvGrpSpPr>
      <p:grpSpPr>
        <a:xfrm>
          <a:off x="0" y="0"/>
          <a:ext cx="0" cy="0"/>
          <a:chOff x="0" y="0"/>
          <a:chExt cx="0" cy="0"/>
        </a:xfrm>
      </p:grpSpPr>
      <p:pic>
        <p:nvPicPr>
          <p:cNvPr id="3" name="Picture 2" descr="A green and white checkered background&#10;&#10;Description automatically generated with medium confidence">
            <a:extLst>
              <a:ext uri="{FF2B5EF4-FFF2-40B4-BE49-F238E27FC236}">
                <a16:creationId xmlns:a16="http://schemas.microsoft.com/office/drawing/2014/main" id="{471CC85D-F74E-4849-B152-586A27126E90}"/>
              </a:ext>
              <a:ext uri="{C183D7F6-B498-43B3-948B-1728B52AA6E4}">
                <adec:decorative xmlns:adec="http://schemas.microsoft.com/office/drawing/2017/decorative" val="0"/>
              </a:ext>
            </a:extLst>
          </p:cNvPr>
          <p:cNvPicPr>
            <a:picLocks noChangeAspect="1"/>
          </p:cNvPicPr>
          <p:nvPr userDrawn="1"/>
        </p:nvPicPr>
        <p:blipFill rotWithShape="1">
          <a:blip r:embed="rId2"/>
          <a:srcRect r="6666"/>
          <a:stretch/>
        </p:blipFill>
        <p:spPr>
          <a:xfrm>
            <a:off x="0" y="0"/>
            <a:ext cx="9144000" cy="5143500"/>
          </a:xfrm>
          <a:prstGeom prst="rect">
            <a:avLst/>
          </a:prstGeom>
        </p:spPr>
      </p:pic>
      <p:sp>
        <p:nvSpPr>
          <p:cNvPr id="7" name="Rectangle 14">
            <a:extLst>
              <a:ext uri="{FF2B5EF4-FFF2-40B4-BE49-F238E27FC236}">
                <a16:creationId xmlns:a16="http://schemas.microsoft.com/office/drawing/2014/main" id="{0C4586CA-BE97-4D04-A2F9-FD2311D01C98}"/>
              </a:ext>
            </a:extLst>
          </p:cNvPr>
          <p:cNvSpPr>
            <a:spLocks noChangeArrowheads="1"/>
          </p:cNvSpPr>
          <p:nvPr userDrawn="1"/>
        </p:nvSpPr>
        <p:spPr bwMode="auto">
          <a:xfrm>
            <a:off x="503238" y="0"/>
            <a:ext cx="5667375" cy="4305300"/>
          </a:xfrm>
          <a:prstGeom prst="rect">
            <a:avLst/>
          </a:prstGeom>
          <a:solidFill>
            <a:srgbClr val="2E405B"/>
          </a:solidFill>
          <a:ln>
            <a:noFill/>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latin typeface="Garamond" pitchFamily="18" charset="0"/>
            </a:endParaRPr>
          </a:p>
        </p:txBody>
      </p:sp>
      <p:pic>
        <p:nvPicPr>
          <p:cNvPr id="8" name="Picture 15">
            <a:extLst>
              <a:ext uri="{FF2B5EF4-FFF2-40B4-BE49-F238E27FC236}">
                <a16:creationId xmlns:a16="http://schemas.microsoft.com/office/drawing/2014/main" id="{347489F5-1C83-47E9-A3F2-097BB1C6D00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1538" y="241300"/>
            <a:ext cx="1727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5"/>
          <p:cNvSpPr>
            <a:spLocks noGrp="1"/>
          </p:cNvSpPr>
          <p:nvPr>
            <p:ph type="title"/>
          </p:nvPr>
        </p:nvSpPr>
        <p:spPr>
          <a:xfrm>
            <a:off x="784273" y="1127896"/>
            <a:ext cx="4976447" cy="1311963"/>
          </a:xfrm>
          <a:prstGeom prst="rect">
            <a:avLst/>
          </a:prstGeom>
        </p:spPr>
        <p:txBody>
          <a:bodyPr anchor="b">
            <a:noAutofit/>
          </a:bodyPr>
          <a:lstStyle>
            <a:lvl1pPr>
              <a:defRPr sz="3600" baseline="0">
                <a:solidFill>
                  <a:schemeClr val="bg1"/>
                </a:solidFill>
                <a:latin typeface="+mj-lt"/>
              </a:defRPr>
            </a:lvl1pPr>
          </a:lstStyle>
          <a:p>
            <a:r>
              <a:rPr lang="en-US"/>
              <a:t>Click to edit Master title style</a:t>
            </a:r>
          </a:p>
        </p:txBody>
      </p:sp>
      <p:sp>
        <p:nvSpPr>
          <p:cNvPr id="9" name="Text Placeholder 3"/>
          <p:cNvSpPr>
            <a:spLocks noGrp="1"/>
          </p:cNvSpPr>
          <p:nvPr>
            <p:ph type="body" sz="quarter" idx="15"/>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12" name="Text Placeholder 2"/>
          <p:cNvSpPr>
            <a:spLocks noGrp="1"/>
          </p:cNvSpPr>
          <p:nvPr>
            <p:ph type="body" sz="quarter" idx="10"/>
          </p:nvPr>
        </p:nvSpPr>
        <p:spPr>
          <a:xfrm>
            <a:off x="784274" y="3355288"/>
            <a:ext cx="4191461" cy="426719"/>
          </a:xfrm>
          <a:prstGeom prst="rect">
            <a:avLst/>
          </a:prstGeom>
        </p:spPr>
        <p:txBody>
          <a:bodyPr tIns="0" bIns="0" rtlCol="0" anchor="b">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lvl="0"/>
            <a:r>
              <a:rPr lang="en-US"/>
              <a:t>Click to edit Master text styles</a:t>
            </a:r>
          </a:p>
        </p:txBody>
      </p:sp>
    </p:spTree>
    <p:extLst>
      <p:ext uri="{BB962C8B-B14F-4D97-AF65-F5344CB8AC3E}">
        <p14:creationId xmlns:p14="http://schemas.microsoft.com/office/powerpoint/2010/main" val="32626477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ver – Blue1">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1807A921-2684-4481-A237-2A6D1F35F529}"/>
              </a:ext>
            </a:extLst>
          </p:cNvPr>
          <p:cNvSpPr>
            <a:spLocks noChangeArrowheads="1"/>
          </p:cNvSpPr>
          <p:nvPr userDrawn="1"/>
        </p:nvSpPr>
        <p:spPr bwMode="auto">
          <a:xfrm>
            <a:off x="8267700" y="0"/>
            <a:ext cx="876300" cy="247650"/>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chemeClr val="bg1"/>
              </a:solidFill>
              <a:latin typeface="Garamond" pitchFamily="18" charset="0"/>
            </a:endParaRPr>
          </a:p>
        </p:txBody>
      </p:sp>
      <p:pic>
        <p:nvPicPr>
          <p:cNvPr id="6" name="Picture 13">
            <a:extLst>
              <a:ext uri="{FF2B5EF4-FFF2-40B4-BE49-F238E27FC236}">
                <a16:creationId xmlns:a16="http://schemas.microsoft.com/office/drawing/2014/main" id="{8B0635B6-02F4-4E15-A287-99A0D600F0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300" y="241300"/>
            <a:ext cx="89027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4">
            <a:extLst>
              <a:ext uri="{FF2B5EF4-FFF2-40B4-BE49-F238E27FC236}">
                <a16:creationId xmlns:a16="http://schemas.microsoft.com/office/drawing/2014/main" id="{0329FDCF-7200-4F36-93F8-EFF51CFD1C7C}"/>
              </a:ext>
            </a:extLst>
          </p:cNvPr>
          <p:cNvSpPr>
            <a:spLocks noChangeArrowheads="1"/>
          </p:cNvSpPr>
          <p:nvPr userDrawn="1"/>
        </p:nvSpPr>
        <p:spPr bwMode="auto">
          <a:xfrm>
            <a:off x="503238" y="0"/>
            <a:ext cx="5667375" cy="4305300"/>
          </a:xfrm>
          <a:prstGeom prst="rect">
            <a:avLst/>
          </a:prstGeom>
          <a:solidFill>
            <a:schemeClr val="accent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latin typeface="Garamond" pitchFamily="18" charset="0"/>
            </a:endParaRPr>
          </a:p>
        </p:txBody>
      </p:sp>
      <p:pic>
        <p:nvPicPr>
          <p:cNvPr id="8" name="Picture 15">
            <a:extLst>
              <a:ext uri="{FF2B5EF4-FFF2-40B4-BE49-F238E27FC236}">
                <a16:creationId xmlns:a16="http://schemas.microsoft.com/office/drawing/2014/main" id="{813DD3A9-AA6D-40DC-9B64-62CEF6A87E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1538" y="241300"/>
            <a:ext cx="1727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5"/>
          <p:cNvSpPr>
            <a:spLocks noGrp="1"/>
          </p:cNvSpPr>
          <p:nvPr>
            <p:ph type="title"/>
          </p:nvPr>
        </p:nvSpPr>
        <p:spPr>
          <a:xfrm>
            <a:off x="784273" y="1127896"/>
            <a:ext cx="4976447" cy="1311963"/>
          </a:xfrm>
          <a:prstGeom prst="rect">
            <a:avLst/>
          </a:prstGeom>
        </p:spPr>
        <p:txBody>
          <a:bodyPr anchor="b">
            <a:noAutofit/>
          </a:bodyPr>
          <a:lstStyle>
            <a:lvl1pPr>
              <a:defRPr sz="3600" baseline="0">
                <a:solidFill>
                  <a:schemeClr val="bg1"/>
                </a:solidFill>
                <a:latin typeface="+mj-lt"/>
              </a:defRPr>
            </a:lvl1pPr>
          </a:lstStyle>
          <a:p>
            <a:r>
              <a:rPr lang="en-US"/>
              <a:t>Click to edit Master title style</a:t>
            </a:r>
          </a:p>
        </p:txBody>
      </p:sp>
      <p:sp>
        <p:nvSpPr>
          <p:cNvPr id="9" name="Text Placeholder 3"/>
          <p:cNvSpPr>
            <a:spLocks noGrp="1"/>
          </p:cNvSpPr>
          <p:nvPr>
            <p:ph type="body" sz="quarter" idx="15"/>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12" name="Text Placeholder 2"/>
          <p:cNvSpPr>
            <a:spLocks noGrp="1"/>
          </p:cNvSpPr>
          <p:nvPr>
            <p:ph type="body" sz="quarter" idx="10"/>
          </p:nvPr>
        </p:nvSpPr>
        <p:spPr>
          <a:xfrm>
            <a:off x="784274" y="3355288"/>
            <a:ext cx="4191461" cy="426719"/>
          </a:xfrm>
          <a:prstGeom prst="rect">
            <a:avLst/>
          </a:prstGeom>
        </p:spPr>
        <p:txBody>
          <a:bodyPr tIns="0" bIns="0" rtlCol="0" anchor="b">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lvl="0"/>
            <a:r>
              <a:rPr lang="en-US"/>
              <a:t>Click to edit Master text styles</a:t>
            </a:r>
          </a:p>
        </p:txBody>
      </p:sp>
      <p:sp>
        <p:nvSpPr>
          <p:cNvPr id="10" name="Date Placeholder 4">
            <a:extLst>
              <a:ext uri="{FF2B5EF4-FFF2-40B4-BE49-F238E27FC236}">
                <a16:creationId xmlns:a16="http://schemas.microsoft.com/office/drawing/2014/main" id="{D2CA2D52-05C9-4A35-83B8-4338095A67A0}"/>
              </a:ext>
            </a:extLst>
          </p:cNvPr>
          <p:cNvSpPr>
            <a:spLocks noGrp="1"/>
          </p:cNvSpPr>
          <p:nvPr>
            <p:ph type="dt" sz="half" idx="16"/>
          </p:nvPr>
        </p:nvSpPr>
        <p:spPr>
          <a:xfrm>
            <a:off x="785813" y="3868738"/>
            <a:ext cx="1925637" cy="179387"/>
          </a:xfrm>
          <a:prstGeom prst="rect">
            <a:avLst/>
          </a:prstGeom>
        </p:spPr>
        <p:txBody>
          <a:bodyPr vert="horz" wrap="square" lIns="91440" tIns="0" rIns="91440" bIns="0" rtlCol="0" anchor="b" anchorCtr="0">
            <a:noAutofit/>
          </a:bodyPr>
          <a:lstStyle>
            <a:lvl1pPr algn="l" eaLnBrk="1" fontAlgn="auto" hangingPunct="1">
              <a:spcBef>
                <a:spcPts val="0"/>
              </a:spcBef>
              <a:spcAft>
                <a:spcPts val="0"/>
              </a:spcAft>
              <a:defRPr sz="1200" i="0">
                <a:solidFill>
                  <a:schemeClr val="bg1"/>
                </a:solidFill>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39212877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 Teal1">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09B4993E-28A4-4E5B-9673-133347D0C499}"/>
              </a:ext>
            </a:extLst>
          </p:cNvPr>
          <p:cNvSpPr>
            <a:spLocks noChangeArrowheads="1"/>
          </p:cNvSpPr>
          <p:nvPr userDrawn="1"/>
        </p:nvSpPr>
        <p:spPr bwMode="auto">
          <a:xfrm>
            <a:off x="8267700" y="0"/>
            <a:ext cx="876300" cy="247650"/>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chemeClr val="bg1"/>
              </a:solidFill>
              <a:latin typeface="Garamond" pitchFamily="18" charset="0"/>
            </a:endParaRPr>
          </a:p>
        </p:txBody>
      </p:sp>
      <p:pic>
        <p:nvPicPr>
          <p:cNvPr id="6" name="Picture 13">
            <a:extLst>
              <a:ext uri="{FF2B5EF4-FFF2-40B4-BE49-F238E27FC236}">
                <a16:creationId xmlns:a16="http://schemas.microsoft.com/office/drawing/2014/main" id="{8858630A-DDBE-4BD5-B2C3-EFD22A915E7A}"/>
              </a:ext>
            </a:extLst>
          </p:cNvPr>
          <p:cNvPicPr>
            <a:picLocks noChangeAspect="1"/>
          </p:cNvPicPr>
          <p:nvPr userDrawn="1"/>
        </p:nvPicPr>
        <p:blipFill>
          <a:blip r:embed="rId2">
            <a:extLst>
              <a:ext uri="{28A0092B-C50C-407E-A947-70E740481C1C}">
                <a14:useLocalDpi xmlns:a14="http://schemas.microsoft.com/office/drawing/2010/main" val="0"/>
              </a:ext>
            </a:extLst>
          </a:blip>
          <a:srcRect b="-2"/>
          <a:stretch>
            <a:fillRect/>
          </a:stretch>
        </p:blipFill>
        <p:spPr bwMode="auto">
          <a:xfrm>
            <a:off x="250825" y="244475"/>
            <a:ext cx="8893175"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4">
            <a:extLst>
              <a:ext uri="{FF2B5EF4-FFF2-40B4-BE49-F238E27FC236}">
                <a16:creationId xmlns:a16="http://schemas.microsoft.com/office/drawing/2014/main" id="{DAB9BDBA-A30B-4F01-8683-BE591011D698}"/>
              </a:ext>
            </a:extLst>
          </p:cNvPr>
          <p:cNvSpPr>
            <a:spLocks noChangeArrowheads="1"/>
          </p:cNvSpPr>
          <p:nvPr userDrawn="1"/>
        </p:nvSpPr>
        <p:spPr bwMode="auto">
          <a:xfrm>
            <a:off x="503238" y="0"/>
            <a:ext cx="5667375" cy="4305300"/>
          </a:xfrm>
          <a:prstGeom prst="rect">
            <a:avLst/>
          </a:prstGeom>
          <a:solidFill>
            <a:schemeClr val="accent2"/>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latin typeface="Garamond" pitchFamily="18" charset="0"/>
            </a:endParaRPr>
          </a:p>
        </p:txBody>
      </p:sp>
      <p:pic>
        <p:nvPicPr>
          <p:cNvPr id="8" name="Picture 15">
            <a:extLst>
              <a:ext uri="{FF2B5EF4-FFF2-40B4-BE49-F238E27FC236}">
                <a16:creationId xmlns:a16="http://schemas.microsoft.com/office/drawing/2014/main" id="{45C0494E-F2BE-40A5-9850-E6CACAEB225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1538" y="241300"/>
            <a:ext cx="1727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5"/>
          <p:cNvSpPr>
            <a:spLocks noGrp="1"/>
          </p:cNvSpPr>
          <p:nvPr>
            <p:ph type="title"/>
          </p:nvPr>
        </p:nvSpPr>
        <p:spPr>
          <a:xfrm>
            <a:off x="784273" y="1127896"/>
            <a:ext cx="4976447" cy="1311963"/>
          </a:xfrm>
          <a:prstGeom prst="rect">
            <a:avLst/>
          </a:prstGeom>
        </p:spPr>
        <p:txBody>
          <a:bodyPr anchor="b">
            <a:noAutofit/>
          </a:bodyPr>
          <a:lstStyle>
            <a:lvl1pPr>
              <a:defRPr sz="3600" baseline="0">
                <a:solidFill>
                  <a:schemeClr val="bg1"/>
                </a:solidFill>
                <a:latin typeface="+mj-lt"/>
              </a:defRPr>
            </a:lvl1pPr>
          </a:lstStyle>
          <a:p>
            <a:r>
              <a:rPr lang="en-US"/>
              <a:t>Click to edit Master title style</a:t>
            </a:r>
          </a:p>
        </p:txBody>
      </p:sp>
      <p:sp>
        <p:nvSpPr>
          <p:cNvPr id="21" name="Text Placeholder 3"/>
          <p:cNvSpPr>
            <a:spLocks noGrp="1"/>
          </p:cNvSpPr>
          <p:nvPr>
            <p:ph type="body" sz="quarter" idx="15"/>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9" name="Text Placeholder 2"/>
          <p:cNvSpPr>
            <a:spLocks noGrp="1"/>
          </p:cNvSpPr>
          <p:nvPr>
            <p:ph type="body" sz="quarter" idx="10"/>
          </p:nvPr>
        </p:nvSpPr>
        <p:spPr>
          <a:xfrm>
            <a:off x="784274" y="3355288"/>
            <a:ext cx="4191461" cy="426719"/>
          </a:xfrm>
          <a:prstGeom prst="rect">
            <a:avLst/>
          </a:prstGeom>
        </p:spPr>
        <p:txBody>
          <a:bodyPr tIns="0" bIns="0" rtlCol="0" anchor="b">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lvl="0"/>
            <a:r>
              <a:rPr lang="en-US"/>
              <a:t>Click to edit Master text styles</a:t>
            </a:r>
          </a:p>
        </p:txBody>
      </p:sp>
      <p:sp>
        <p:nvSpPr>
          <p:cNvPr id="10" name="Date Placeholder 4">
            <a:extLst>
              <a:ext uri="{FF2B5EF4-FFF2-40B4-BE49-F238E27FC236}">
                <a16:creationId xmlns:a16="http://schemas.microsoft.com/office/drawing/2014/main" id="{A654E080-C6E8-49B5-AB0E-46FE7D9DD796}"/>
              </a:ext>
            </a:extLst>
          </p:cNvPr>
          <p:cNvSpPr>
            <a:spLocks noGrp="1"/>
          </p:cNvSpPr>
          <p:nvPr>
            <p:ph type="dt" sz="half" idx="16"/>
          </p:nvPr>
        </p:nvSpPr>
        <p:spPr>
          <a:xfrm>
            <a:off x="785813" y="3868738"/>
            <a:ext cx="1925637" cy="179387"/>
          </a:xfrm>
          <a:prstGeom prst="rect">
            <a:avLst/>
          </a:prstGeom>
        </p:spPr>
        <p:txBody>
          <a:bodyPr vert="horz" wrap="square" lIns="91440" tIns="0" rIns="91440" bIns="0" rtlCol="0" anchor="b" anchorCtr="0">
            <a:noAutofit/>
          </a:bodyPr>
          <a:lstStyle>
            <a:lvl1pPr algn="l" eaLnBrk="1" fontAlgn="auto" hangingPunct="1">
              <a:spcBef>
                <a:spcPts val="0"/>
              </a:spcBef>
              <a:spcAft>
                <a:spcPts val="0"/>
              </a:spcAft>
              <a:defRPr sz="1200" i="0">
                <a:solidFill>
                  <a:schemeClr val="bg1"/>
                </a:solidFill>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22578275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
    <p:bg>
      <p:bgPr>
        <a:solidFill>
          <a:srgbClr val="052049"/>
        </a:solidFill>
        <a:effectLst/>
      </p:bgPr>
    </p:bg>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F555F681-DE11-418E-9EA4-F579627A81D7}"/>
              </a:ext>
            </a:extLst>
          </p:cNvPr>
          <p:cNvSpPr>
            <a:spLocks noChangeArrowheads="1"/>
          </p:cNvSpPr>
          <p:nvPr userDrawn="1"/>
        </p:nvSpPr>
        <p:spPr bwMode="auto">
          <a:xfrm>
            <a:off x="158750" y="4322763"/>
            <a:ext cx="8985250" cy="820737"/>
          </a:xfrm>
          <a:prstGeom prst="rect">
            <a:avLst/>
          </a:prstGeom>
          <a:solidFill>
            <a:srgbClr val="052049"/>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chemeClr val="bg1"/>
              </a:solidFill>
              <a:latin typeface="Garamond" pitchFamily="18" charset="0"/>
            </a:endParaRPr>
          </a:p>
        </p:txBody>
      </p:sp>
      <p:pic>
        <p:nvPicPr>
          <p:cNvPr id="6" name="Picture 13">
            <a:extLst>
              <a:ext uri="{FF2B5EF4-FFF2-40B4-BE49-F238E27FC236}">
                <a16:creationId xmlns:a16="http://schemas.microsoft.com/office/drawing/2014/main" id="{557C2569-ABE5-4EB1-AEDE-73B20B8E60B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9100" y="476250"/>
            <a:ext cx="207645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5"/>
          <p:cNvSpPr>
            <a:spLocks noGrp="1"/>
          </p:cNvSpPr>
          <p:nvPr>
            <p:ph type="title"/>
          </p:nvPr>
        </p:nvSpPr>
        <p:spPr>
          <a:xfrm>
            <a:off x="299199" y="1878496"/>
            <a:ext cx="6141359" cy="1311963"/>
          </a:xfrm>
          <a:prstGeom prst="rect">
            <a:avLst/>
          </a:prstGeom>
        </p:spPr>
        <p:txBody>
          <a:bodyPr anchor="b">
            <a:noAutofit/>
          </a:bodyPr>
          <a:lstStyle>
            <a:lvl1pPr>
              <a:defRPr sz="3600" baseline="0">
                <a:solidFill>
                  <a:schemeClr val="tx1"/>
                </a:solidFill>
                <a:latin typeface="+mj-lt"/>
              </a:defRPr>
            </a:lvl1pPr>
          </a:lstStyle>
          <a:p>
            <a:r>
              <a:rPr lang="en-US"/>
              <a:t>Click to edit Master title style</a:t>
            </a:r>
          </a:p>
        </p:txBody>
      </p:sp>
      <p:sp>
        <p:nvSpPr>
          <p:cNvPr id="17" name="Text Placeholder 3"/>
          <p:cNvSpPr>
            <a:spLocks noGrp="1"/>
          </p:cNvSpPr>
          <p:nvPr>
            <p:ph type="body" sz="quarter" idx="15"/>
          </p:nvPr>
        </p:nvSpPr>
        <p:spPr>
          <a:xfrm>
            <a:off x="302816" y="3185160"/>
            <a:ext cx="6147682" cy="508220"/>
          </a:xfrm>
          <a:prstGeom prst="rect">
            <a:avLst/>
          </a:prstGeom>
        </p:spPr>
        <p:txBody>
          <a:bodyPr>
            <a:noAutofit/>
          </a:bodyPr>
          <a:lstStyle>
            <a:lvl1pPr marL="0" indent="0" algn="l">
              <a:lnSpc>
                <a:spcPct val="100000"/>
              </a:lnSpc>
              <a:buNone/>
              <a:defRPr sz="1600" i="0">
                <a:solidFill>
                  <a:schemeClr val="tx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10" name="Text Placeholder 2"/>
          <p:cNvSpPr>
            <a:spLocks noGrp="1"/>
          </p:cNvSpPr>
          <p:nvPr>
            <p:ph type="body" sz="quarter" idx="10"/>
          </p:nvPr>
        </p:nvSpPr>
        <p:spPr>
          <a:xfrm>
            <a:off x="317593" y="4102256"/>
            <a:ext cx="4191461" cy="426719"/>
          </a:xfrm>
          <a:prstGeom prst="rect">
            <a:avLst/>
          </a:prstGeom>
        </p:spPr>
        <p:txBody>
          <a:bodyPr tIns="0" bIns="0" rtlCol="0" anchor="b">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lvl="0"/>
            <a:r>
              <a:rPr lang="en-US"/>
              <a:t>Click to edit Master text styles</a:t>
            </a:r>
          </a:p>
        </p:txBody>
      </p:sp>
      <p:sp>
        <p:nvSpPr>
          <p:cNvPr id="7" name="Date Placeholder 4">
            <a:extLst>
              <a:ext uri="{FF2B5EF4-FFF2-40B4-BE49-F238E27FC236}">
                <a16:creationId xmlns:a16="http://schemas.microsoft.com/office/drawing/2014/main" id="{3266896D-3332-4352-B13F-90B7B9AC09EC}"/>
              </a:ext>
            </a:extLst>
          </p:cNvPr>
          <p:cNvSpPr>
            <a:spLocks noGrp="1"/>
          </p:cNvSpPr>
          <p:nvPr>
            <p:ph type="dt" sz="half" idx="16"/>
          </p:nvPr>
        </p:nvSpPr>
        <p:spPr>
          <a:xfrm>
            <a:off x="319088" y="4616450"/>
            <a:ext cx="1925637" cy="179388"/>
          </a:xfrm>
          <a:prstGeom prst="rect">
            <a:avLst/>
          </a:prstGeom>
        </p:spPr>
        <p:txBody>
          <a:bodyPr vert="horz" wrap="square" lIns="91440" tIns="0" rIns="91440" bIns="0" rtlCol="0" anchor="b" anchorCtr="0">
            <a:noAutofit/>
          </a:bodyPr>
          <a:lstStyle>
            <a:lvl1pPr algn="l" eaLnBrk="1" fontAlgn="auto" hangingPunct="1">
              <a:spcBef>
                <a:spcPts val="0"/>
              </a:spcBef>
              <a:spcAft>
                <a:spcPts val="0"/>
              </a:spcAft>
              <a:defRPr sz="1200" i="0">
                <a:solidFill>
                  <a:schemeClr val="tx1"/>
                </a:solidFill>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26348037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 Blue2">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856C5276-9E4C-431F-B21F-ED4C5D3C5C27}"/>
              </a:ext>
            </a:extLst>
          </p:cNvPr>
          <p:cNvSpPr>
            <a:spLocks noChangeArrowheads="1"/>
          </p:cNvSpPr>
          <p:nvPr userDrawn="1"/>
        </p:nvSpPr>
        <p:spPr bwMode="auto">
          <a:xfrm>
            <a:off x="8267700" y="0"/>
            <a:ext cx="876300" cy="247650"/>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chemeClr val="bg1"/>
              </a:solidFill>
              <a:latin typeface="Garamond" pitchFamily="18" charset="0"/>
            </a:endParaRPr>
          </a:p>
        </p:txBody>
      </p:sp>
      <p:pic>
        <p:nvPicPr>
          <p:cNvPr id="6" name="Picture 13">
            <a:extLst>
              <a:ext uri="{FF2B5EF4-FFF2-40B4-BE49-F238E27FC236}">
                <a16:creationId xmlns:a16="http://schemas.microsoft.com/office/drawing/2014/main" id="{06D025D8-4FCB-4BDE-A80A-451865E77D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300" y="241300"/>
            <a:ext cx="890905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4">
            <a:extLst>
              <a:ext uri="{FF2B5EF4-FFF2-40B4-BE49-F238E27FC236}">
                <a16:creationId xmlns:a16="http://schemas.microsoft.com/office/drawing/2014/main" id="{4EB14F96-90DD-4337-97A2-754758E8E059}"/>
              </a:ext>
            </a:extLst>
          </p:cNvPr>
          <p:cNvSpPr>
            <a:spLocks noChangeArrowheads="1"/>
          </p:cNvSpPr>
          <p:nvPr userDrawn="1"/>
        </p:nvSpPr>
        <p:spPr bwMode="auto">
          <a:xfrm>
            <a:off x="503238" y="0"/>
            <a:ext cx="5667375" cy="4305300"/>
          </a:xfrm>
          <a:prstGeom prst="rect">
            <a:avLst/>
          </a:prstGeom>
          <a:solidFill>
            <a:schemeClr val="accent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latin typeface="Garamond" pitchFamily="18" charset="0"/>
            </a:endParaRPr>
          </a:p>
        </p:txBody>
      </p:sp>
      <p:pic>
        <p:nvPicPr>
          <p:cNvPr id="8" name="Picture 15">
            <a:extLst>
              <a:ext uri="{FF2B5EF4-FFF2-40B4-BE49-F238E27FC236}">
                <a16:creationId xmlns:a16="http://schemas.microsoft.com/office/drawing/2014/main" id="{F0285BEA-94BC-4F91-8EA3-F624BE9138F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1538" y="241300"/>
            <a:ext cx="1727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5"/>
          <p:cNvSpPr>
            <a:spLocks noGrp="1"/>
          </p:cNvSpPr>
          <p:nvPr>
            <p:ph type="title"/>
          </p:nvPr>
        </p:nvSpPr>
        <p:spPr>
          <a:xfrm>
            <a:off x="784273" y="1127896"/>
            <a:ext cx="4976447" cy="1311963"/>
          </a:xfrm>
          <a:prstGeom prst="rect">
            <a:avLst/>
          </a:prstGeom>
        </p:spPr>
        <p:txBody>
          <a:bodyPr anchor="b">
            <a:noAutofit/>
          </a:bodyPr>
          <a:lstStyle>
            <a:lvl1pPr>
              <a:defRPr sz="3600" baseline="0">
                <a:solidFill>
                  <a:schemeClr val="bg1"/>
                </a:solidFill>
                <a:latin typeface="+mj-lt"/>
              </a:defRPr>
            </a:lvl1pPr>
          </a:lstStyle>
          <a:p>
            <a:r>
              <a:rPr lang="en-US"/>
              <a:t>Click to edit Master title style</a:t>
            </a:r>
          </a:p>
        </p:txBody>
      </p:sp>
      <p:sp>
        <p:nvSpPr>
          <p:cNvPr id="9" name="Text Placeholder 3"/>
          <p:cNvSpPr>
            <a:spLocks noGrp="1"/>
          </p:cNvSpPr>
          <p:nvPr>
            <p:ph type="body" sz="quarter" idx="15"/>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10" name="Text Placeholder 2"/>
          <p:cNvSpPr>
            <a:spLocks noGrp="1"/>
          </p:cNvSpPr>
          <p:nvPr>
            <p:ph type="body" sz="quarter" idx="10"/>
          </p:nvPr>
        </p:nvSpPr>
        <p:spPr>
          <a:xfrm>
            <a:off x="784274" y="3355288"/>
            <a:ext cx="4191461" cy="426719"/>
          </a:xfrm>
          <a:prstGeom prst="rect">
            <a:avLst/>
          </a:prstGeom>
        </p:spPr>
        <p:txBody>
          <a:bodyPr tIns="0" bIns="0" rtlCol="0" anchor="b">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lvl="0"/>
            <a:r>
              <a:rPr lang="en-US"/>
              <a:t>Click to edit Master text styles</a:t>
            </a:r>
          </a:p>
        </p:txBody>
      </p:sp>
      <p:sp>
        <p:nvSpPr>
          <p:cNvPr id="11" name="Date Placeholder 4">
            <a:extLst>
              <a:ext uri="{FF2B5EF4-FFF2-40B4-BE49-F238E27FC236}">
                <a16:creationId xmlns:a16="http://schemas.microsoft.com/office/drawing/2014/main" id="{16443098-42B5-4727-B0BD-2DA5FD506140}"/>
              </a:ext>
            </a:extLst>
          </p:cNvPr>
          <p:cNvSpPr>
            <a:spLocks noGrp="1"/>
          </p:cNvSpPr>
          <p:nvPr>
            <p:ph type="dt" sz="half" idx="16"/>
          </p:nvPr>
        </p:nvSpPr>
        <p:spPr>
          <a:xfrm>
            <a:off x="785813" y="3868738"/>
            <a:ext cx="1925637" cy="179387"/>
          </a:xfrm>
          <a:prstGeom prst="rect">
            <a:avLst/>
          </a:prstGeom>
        </p:spPr>
        <p:txBody>
          <a:bodyPr vert="horz" wrap="square" lIns="91440" tIns="0" rIns="91440" bIns="0" rtlCol="0" anchor="b" anchorCtr="0">
            <a:noAutofit/>
          </a:bodyPr>
          <a:lstStyle>
            <a:lvl1pPr algn="l" eaLnBrk="1" fontAlgn="auto" hangingPunct="1">
              <a:spcBef>
                <a:spcPts val="0"/>
              </a:spcBef>
              <a:spcAft>
                <a:spcPts val="0"/>
              </a:spcAft>
              <a:defRPr sz="1200" i="0">
                <a:solidFill>
                  <a:schemeClr val="bg1"/>
                </a:solidFill>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40306970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 Teal2">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25733AE5-E24D-4EAC-9707-9FD816C2C62B}"/>
              </a:ext>
            </a:extLst>
          </p:cNvPr>
          <p:cNvSpPr>
            <a:spLocks noChangeArrowheads="1"/>
          </p:cNvSpPr>
          <p:nvPr userDrawn="1"/>
        </p:nvSpPr>
        <p:spPr bwMode="auto">
          <a:xfrm>
            <a:off x="8267700" y="0"/>
            <a:ext cx="876300" cy="247650"/>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chemeClr val="bg1"/>
              </a:solidFill>
              <a:latin typeface="Garamond" pitchFamily="18" charset="0"/>
            </a:endParaRPr>
          </a:p>
        </p:txBody>
      </p:sp>
      <p:pic>
        <p:nvPicPr>
          <p:cNvPr id="6" name="Picture 13">
            <a:extLst>
              <a:ext uri="{FF2B5EF4-FFF2-40B4-BE49-F238E27FC236}">
                <a16:creationId xmlns:a16="http://schemas.microsoft.com/office/drawing/2014/main" id="{33637941-9C52-4183-B1FB-85359C1137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300" y="241300"/>
            <a:ext cx="89027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4">
            <a:extLst>
              <a:ext uri="{FF2B5EF4-FFF2-40B4-BE49-F238E27FC236}">
                <a16:creationId xmlns:a16="http://schemas.microsoft.com/office/drawing/2014/main" id="{47F4569E-A97D-46FD-A305-44C38B02FBBA}"/>
              </a:ext>
            </a:extLst>
          </p:cNvPr>
          <p:cNvSpPr>
            <a:spLocks noChangeArrowheads="1"/>
          </p:cNvSpPr>
          <p:nvPr userDrawn="1"/>
        </p:nvSpPr>
        <p:spPr bwMode="auto">
          <a:xfrm>
            <a:off x="503238" y="0"/>
            <a:ext cx="5667375" cy="4305300"/>
          </a:xfrm>
          <a:prstGeom prst="rect">
            <a:avLst/>
          </a:prstGeom>
          <a:solidFill>
            <a:schemeClr val="accent2"/>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latin typeface="Garamond" pitchFamily="18" charset="0"/>
            </a:endParaRPr>
          </a:p>
        </p:txBody>
      </p:sp>
      <p:pic>
        <p:nvPicPr>
          <p:cNvPr id="8" name="Picture 15">
            <a:extLst>
              <a:ext uri="{FF2B5EF4-FFF2-40B4-BE49-F238E27FC236}">
                <a16:creationId xmlns:a16="http://schemas.microsoft.com/office/drawing/2014/main" id="{CF82B538-0328-4F3A-9E97-702A7B920B3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1538" y="241300"/>
            <a:ext cx="1727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5"/>
          <p:cNvSpPr>
            <a:spLocks noGrp="1"/>
          </p:cNvSpPr>
          <p:nvPr>
            <p:ph type="title"/>
          </p:nvPr>
        </p:nvSpPr>
        <p:spPr>
          <a:xfrm>
            <a:off x="784273" y="1127896"/>
            <a:ext cx="4976447" cy="1311963"/>
          </a:xfrm>
          <a:prstGeom prst="rect">
            <a:avLst/>
          </a:prstGeom>
        </p:spPr>
        <p:txBody>
          <a:bodyPr anchor="b">
            <a:noAutofit/>
          </a:bodyPr>
          <a:lstStyle>
            <a:lvl1pPr>
              <a:defRPr sz="3600" baseline="0">
                <a:solidFill>
                  <a:schemeClr val="bg1"/>
                </a:solidFill>
                <a:latin typeface="+mj-lt"/>
              </a:defRPr>
            </a:lvl1pPr>
          </a:lstStyle>
          <a:p>
            <a:r>
              <a:rPr lang="en-US"/>
              <a:t>Click to edit Master title style</a:t>
            </a:r>
          </a:p>
        </p:txBody>
      </p:sp>
      <p:sp>
        <p:nvSpPr>
          <p:cNvPr id="21" name="Text Placeholder 3"/>
          <p:cNvSpPr>
            <a:spLocks noGrp="1"/>
          </p:cNvSpPr>
          <p:nvPr>
            <p:ph type="body" sz="quarter" idx="15"/>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9" name="Text Placeholder 2"/>
          <p:cNvSpPr>
            <a:spLocks noGrp="1"/>
          </p:cNvSpPr>
          <p:nvPr>
            <p:ph type="body" sz="quarter" idx="10"/>
          </p:nvPr>
        </p:nvSpPr>
        <p:spPr>
          <a:xfrm>
            <a:off x="784274" y="3355288"/>
            <a:ext cx="4191461" cy="426719"/>
          </a:xfrm>
          <a:prstGeom prst="rect">
            <a:avLst/>
          </a:prstGeom>
        </p:spPr>
        <p:txBody>
          <a:bodyPr tIns="0" bIns="0" rtlCol="0" anchor="b">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lvl="0"/>
            <a:r>
              <a:rPr lang="en-US"/>
              <a:t>Click to edit Master text styles</a:t>
            </a:r>
          </a:p>
        </p:txBody>
      </p:sp>
      <p:sp>
        <p:nvSpPr>
          <p:cNvPr id="10" name="Date Placeholder 4">
            <a:extLst>
              <a:ext uri="{FF2B5EF4-FFF2-40B4-BE49-F238E27FC236}">
                <a16:creationId xmlns:a16="http://schemas.microsoft.com/office/drawing/2014/main" id="{44732C9B-5021-4E65-9C1F-F570FC6DE23B}"/>
              </a:ext>
            </a:extLst>
          </p:cNvPr>
          <p:cNvSpPr>
            <a:spLocks noGrp="1"/>
          </p:cNvSpPr>
          <p:nvPr>
            <p:ph type="dt" sz="half" idx="16"/>
          </p:nvPr>
        </p:nvSpPr>
        <p:spPr>
          <a:xfrm>
            <a:off x="785813" y="3868738"/>
            <a:ext cx="1925637" cy="179387"/>
          </a:xfrm>
          <a:prstGeom prst="rect">
            <a:avLst/>
          </a:prstGeom>
        </p:spPr>
        <p:txBody>
          <a:bodyPr vert="horz" wrap="square" lIns="91440" tIns="0" rIns="91440" bIns="0" rtlCol="0" anchor="b" anchorCtr="0">
            <a:noAutofit/>
          </a:bodyPr>
          <a:lstStyle>
            <a:lvl1pPr algn="l" eaLnBrk="1" fontAlgn="auto" hangingPunct="1">
              <a:spcBef>
                <a:spcPts val="0"/>
              </a:spcBef>
              <a:spcAft>
                <a:spcPts val="0"/>
              </a:spcAft>
              <a:defRPr sz="1200" i="0">
                <a:solidFill>
                  <a:schemeClr val="bg1"/>
                </a:solidFill>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4471950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 Navy">
    <p:bg>
      <p:bgPr>
        <a:solidFill>
          <a:schemeClr val="bg2"/>
        </a:solidFill>
        <a:effectLst/>
      </p:bgPr>
    </p:bg>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F3BEE5FE-FE49-4ED7-ACBC-29A3D59EB06E}"/>
              </a:ext>
            </a:extLst>
          </p:cNvPr>
          <p:cNvSpPr>
            <a:spLocks noChangeArrowheads="1"/>
          </p:cNvSpPr>
          <p:nvPr userDrawn="1"/>
        </p:nvSpPr>
        <p:spPr bwMode="auto">
          <a:xfrm>
            <a:off x="158750" y="4322763"/>
            <a:ext cx="8985250" cy="820737"/>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chemeClr val="bg1"/>
              </a:solidFill>
              <a:latin typeface="Garamond" pitchFamily="18" charset="0"/>
            </a:endParaRPr>
          </a:p>
        </p:txBody>
      </p:sp>
      <p:pic>
        <p:nvPicPr>
          <p:cNvPr id="6" name="Picture 13">
            <a:extLst>
              <a:ext uri="{FF2B5EF4-FFF2-40B4-BE49-F238E27FC236}">
                <a16:creationId xmlns:a16="http://schemas.microsoft.com/office/drawing/2014/main" id="{B9BA3939-9B22-45C9-90CF-E0CDDA6938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9100" y="476250"/>
            <a:ext cx="207645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5"/>
          <p:cNvSpPr>
            <a:spLocks noGrp="1"/>
          </p:cNvSpPr>
          <p:nvPr>
            <p:ph type="title"/>
          </p:nvPr>
        </p:nvSpPr>
        <p:spPr>
          <a:xfrm>
            <a:off x="299199" y="1878496"/>
            <a:ext cx="6141359" cy="1311963"/>
          </a:xfrm>
          <a:prstGeom prst="rect">
            <a:avLst/>
          </a:prstGeom>
        </p:spPr>
        <p:txBody>
          <a:bodyPr anchor="b">
            <a:noAutofit/>
          </a:bodyPr>
          <a:lstStyle>
            <a:lvl1pPr>
              <a:defRPr sz="3600" baseline="0">
                <a:solidFill>
                  <a:schemeClr val="tx1"/>
                </a:solidFill>
                <a:latin typeface="+mj-lt"/>
              </a:defRPr>
            </a:lvl1pPr>
          </a:lstStyle>
          <a:p>
            <a:r>
              <a:rPr lang="en-US"/>
              <a:t>Click to edit Master title style</a:t>
            </a:r>
          </a:p>
        </p:txBody>
      </p:sp>
      <p:sp>
        <p:nvSpPr>
          <p:cNvPr id="17" name="Text Placeholder 3"/>
          <p:cNvSpPr>
            <a:spLocks noGrp="1"/>
          </p:cNvSpPr>
          <p:nvPr>
            <p:ph type="body" sz="quarter" idx="15"/>
          </p:nvPr>
        </p:nvSpPr>
        <p:spPr>
          <a:xfrm>
            <a:off x="302816" y="3185160"/>
            <a:ext cx="6147682" cy="508220"/>
          </a:xfrm>
          <a:prstGeom prst="rect">
            <a:avLst/>
          </a:prstGeom>
        </p:spPr>
        <p:txBody>
          <a:bodyPr>
            <a:noAutofit/>
          </a:bodyPr>
          <a:lstStyle>
            <a:lvl1pPr marL="0" indent="0" algn="l">
              <a:lnSpc>
                <a:spcPct val="100000"/>
              </a:lnSpc>
              <a:buNone/>
              <a:defRPr sz="1600" i="0">
                <a:solidFill>
                  <a:schemeClr val="tx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8" name="Text Placeholder 2"/>
          <p:cNvSpPr>
            <a:spLocks noGrp="1"/>
          </p:cNvSpPr>
          <p:nvPr>
            <p:ph type="body" sz="quarter" idx="10"/>
          </p:nvPr>
        </p:nvSpPr>
        <p:spPr>
          <a:xfrm>
            <a:off x="317593" y="4102256"/>
            <a:ext cx="4191461" cy="426719"/>
          </a:xfrm>
          <a:prstGeom prst="rect">
            <a:avLst/>
          </a:prstGeom>
        </p:spPr>
        <p:txBody>
          <a:bodyPr tIns="0" bIns="0" rtlCol="0" anchor="b">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lvl="0"/>
            <a:r>
              <a:rPr lang="en-US"/>
              <a:t>Click to edit Master text styles</a:t>
            </a:r>
          </a:p>
        </p:txBody>
      </p:sp>
      <p:sp>
        <p:nvSpPr>
          <p:cNvPr id="7" name="Date Placeholder 4">
            <a:extLst>
              <a:ext uri="{FF2B5EF4-FFF2-40B4-BE49-F238E27FC236}">
                <a16:creationId xmlns:a16="http://schemas.microsoft.com/office/drawing/2014/main" id="{B49C0996-C2C4-4BD2-A71D-AF9F3AB93318}"/>
              </a:ext>
            </a:extLst>
          </p:cNvPr>
          <p:cNvSpPr>
            <a:spLocks noGrp="1"/>
          </p:cNvSpPr>
          <p:nvPr>
            <p:ph type="dt" sz="half" idx="16"/>
          </p:nvPr>
        </p:nvSpPr>
        <p:spPr>
          <a:xfrm>
            <a:off x="319088" y="4616450"/>
            <a:ext cx="1925637" cy="179388"/>
          </a:xfrm>
          <a:prstGeom prst="rect">
            <a:avLst/>
          </a:prstGeom>
        </p:spPr>
        <p:txBody>
          <a:bodyPr vert="horz" wrap="square" lIns="91440" tIns="0" rIns="91440" bIns="0" rtlCol="0" anchor="b" anchorCtr="0">
            <a:noAutofit/>
          </a:bodyPr>
          <a:lstStyle>
            <a:lvl1pPr algn="l" eaLnBrk="1" fontAlgn="auto" hangingPunct="1">
              <a:spcBef>
                <a:spcPts val="0"/>
              </a:spcBef>
              <a:spcAft>
                <a:spcPts val="0"/>
              </a:spcAft>
              <a:defRPr sz="1200" i="0">
                <a:solidFill>
                  <a:schemeClr val="tx1"/>
                </a:solidFill>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627028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Slide-Navy">
    <p:bg>
      <p:bgPr>
        <a:solidFill>
          <a:schemeClr val="bg2"/>
        </a:solidFill>
        <a:effectLst/>
      </p:bgPr>
    </p:bg>
    <p:spTree>
      <p:nvGrpSpPr>
        <p:cNvPr id="1" name=""/>
        <p:cNvGrpSpPr/>
        <p:nvPr/>
      </p:nvGrpSpPr>
      <p:grpSpPr>
        <a:xfrm>
          <a:off x="0" y="0"/>
          <a:ext cx="0" cy="0"/>
          <a:chOff x="0" y="0"/>
          <a:chExt cx="0" cy="0"/>
        </a:xfrm>
      </p:grpSpPr>
      <p:sp>
        <p:nvSpPr>
          <p:cNvPr id="16" name="Title 15"/>
          <p:cNvSpPr>
            <a:spLocks noGrp="1"/>
          </p:cNvSpPr>
          <p:nvPr>
            <p:ph type="title"/>
          </p:nvPr>
        </p:nvSpPr>
        <p:spPr>
          <a:xfrm>
            <a:off x="453585" y="318750"/>
            <a:ext cx="7750615" cy="458587"/>
          </a:xfrm>
          <a:prstGeom prst="rect">
            <a:avLst/>
          </a:prstGeom>
        </p:spPr>
        <p:txBody>
          <a:bodyPr anchor="b">
            <a:noAutofit/>
          </a:bodyPr>
          <a:lstStyle>
            <a:lvl1pPr>
              <a:defRPr sz="3600">
                <a:latin typeface="+mj-lt"/>
              </a:defRPr>
            </a:lvl1pPr>
          </a:lstStyle>
          <a:p>
            <a:r>
              <a:rPr lang="en-US"/>
              <a:t>Click to edit Master title style</a:t>
            </a:r>
          </a:p>
        </p:txBody>
      </p:sp>
      <p:sp>
        <p:nvSpPr>
          <p:cNvPr id="4" name="Text Placeholder 3"/>
          <p:cNvSpPr>
            <a:spLocks noGrp="1"/>
          </p:cNvSpPr>
          <p:nvPr>
            <p:ph type="body" sz="quarter" idx="15"/>
          </p:nvPr>
        </p:nvSpPr>
        <p:spPr>
          <a:xfrm>
            <a:off x="457202" y="695740"/>
            <a:ext cx="7746998" cy="357809"/>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7" name="Text Placeholder 3"/>
          <p:cNvSpPr>
            <a:spLocks noGrp="1"/>
          </p:cNvSpPr>
          <p:nvPr>
            <p:ph idx="1"/>
          </p:nvPr>
        </p:nvSpPr>
        <p:spPr>
          <a:xfrm>
            <a:off x="459683" y="1401416"/>
            <a:ext cx="8137665" cy="2932045"/>
          </a:xfrm>
          <a:prstGeom prst="rect">
            <a:avLst/>
          </a:prstGeom>
        </p:spPr>
        <p:txBody>
          <a:bodyPr rtlCol="0">
            <a:noAutofit/>
          </a:bodyPr>
          <a:lstStyle>
            <a:lvl2pPr>
              <a:buClr>
                <a:schemeClr val="accent5"/>
              </a:buClr>
              <a:defRPr/>
            </a:lvl2pPr>
            <a:lvl4pPr>
              <a:buClr>
                <a:schemeClr val="accent5"/>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9">
            <a:extLst>
              <a:ext uri="{FF2B5EF4-FFF2-40B4-BE49-F238E27FC236}">
                <a16:creationId xmlns:a16="http://schemas.microsoft.com/office/drawing/2014/main" id="{DC3F851C-D6ED-4591-BFE2-3BA54A44596F}"/>
              </a:ext>
            </a:extLst>
          </p:cNvPr>
          <p:cNvSpPr>
            <a:spLocks noGrp="1"/>
          </p:cNvSpPr>
          <p:nvPr>
            <p:ph type="ftr" sz="quarter" idx="16"/>
          </p:nvPr>
        </p:nvSpPr>
        <p:spPr/>
        <p:txBody>
          <a:bodyPr/>
          <a:lstStyle>
            <a:lvl1pPr>
              <a:defRPr/>
            </a:lvl1pPr>
          </a:lstStyle>
          <a:p>
            <a:pPr>
              <a:defRPr/>
            </a:pPr>
            <a:r>
              <a:rPr lang="en-US"/>
              <a:t>School of Pharmacy Town Hall</a:t>
            </a:r>
          </a:p>
        </p:txBody>
      </p:sp>
      <p:sp>
        <p:nvSpPr>
          <p:cNvPr id="6" name="Slide Number Placeholder 13">
            <a:extLst>
              <a:ext uri="{FF2B5EF4-FFF2-40B4-BE49-F238E27FC236}">
                <a16:creationId xmlns:a16="http://schemas.microsoft.com/office/drawing/2014/main" id="{5301B2FF-0ED0-46C0-A177-922C6A850D53}"/>
              </a:ext>
            </a:extLst>
          </p:cNvPr>
          <p:cNvSpPr>
            <a:spLocks noGrp="1"/>
          </p:cNvSpPr>
          <p:nvPr>
            <p:ph type="sldNum" sz="quarter" idx="17"/>
          </p:nvPr>
        </p:nvSpPr>
        <p:spPr/>
        <p:txBody>
          <a:bodyPr/>
          <a:lstStyle>
            <a:lvl1pPr>
              <a:defRPr/>
            </a:lvl1pPr>
          </a:lstStyle>
          <a:p>
            <a:fld id="{670E2427-C747-433E-BE2A-ED88468B6A0E}" type="slidenum">
              <a:rPr lang="en-US" altLang="en-US"/>
              <a:pPr/>
              <a:t>‹#›</a:t>
            </a:fld>
            <a:endParaRPr lang="en-US" altLang="en-US"/>
          </a:p>
        </p:txBody>
      </p:sp>
    </p:spTree>
    <p:extLst>
      <p:ext uri="{BB962C8B-B14F-4D97-AF65-F5344CB8AC3E}">
        <p14:creationId xmlns:p14="http://schemas.microsoft.com/office/powerpoint/2010/main" val="16561298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Slide – Navy">
    <p:bg>
      <p:bgPr>
        <a:solidFill>
          <a:schemeClr val="bg2"/>
        </a:solidFill>
        <a:effectLst/>
      </p:bgPr>
    </p:bg>
    <p:spTree>
      <p:nvGrpSpPr>
        <p:cNvPr id="1" name=""/>
        <p:cNvGrpSpPr/>
        <p:nvPr/>
      </p:nvGrpSpPr>
      <p:grpSpPr>
        <a:xfrm>
          <a:off x="0" y="0"/>
          <a:ext cx="0" cy="0"/>
          <a:chOff x="0" y="0"/>
          <a:chExt cx="0" cy="0"/>
        </a:xfrm>
      </p:grpSpPr>
      <p:sp>
        <p:nvSpPr>
          <p:cNvPr id="2" name="Footer Placeholder 9">
            <a:extLst>
              <a:ext uri="{FF2B5EF4-FFF2-40B4-BE49-F238E27FC236}">
                <a16:creationId xmlns:a16="http://schemas.microsoft.com/office/drawing/2014/main" id="{D8212F87-5397-41D5-B78B-1426094E0467}"/>
              </a:ext>
            </a:extLst>
          </p:cNvPr>
          <p:cNvSpPr>
            <a:spLocks noGrp="1"/>
          </p:cNvSpPr>
          <p:nvPr>
            <p:ph type="ftr" sz="quarter" idx="10"/>
          </p:nvPr>
        </p:nvSpPr>
        <p:spPr/>
        <p:txBody>
          <a:bodyPr/>
          <a:lstStyle>
            <a:lvl1pPr>
              <a:defRPr/>
            </a:lvl1pPr>
          </a:lstStyle>
          <a:p>
            <a:pPr>
              <a:defRPr/>
            </a:pPr>
            <a:r>
              <a:rPr lang="en-US"/>
              <a:t>School of Pharmacy Town Hall</a:t>
            </a:r>
          </a:p>
        </p:txBody>
      </p:sp>
      <p:sp>
        <p:nvSpPr>
          <p:cNvPr id="3" name="Slide Number Placeholder 13">
            <a:extLst>
              <a:ext uri="{FF2B5EF4-FFF2-40B4-BE49-F238E27FC236}">
                <a16:creationId xmlns:a16="http://schemas.microsoft.com/office/drawing/2014/main" id="{45709E1A-8969-4608-8F93-F57CFDA73BCD}"/>
              </a:ext>
            </a:extLst>
          </p:cNvPr>
          <p:cNvSpPr>
            <a:spLocks noGrp="1"/>
          </p:cNvSpPr>
          <p:nvPr>
            <p:ph type="sldNum" sz="quarter" idx="11"/>
          </p:nvPr>
        </p:nvSpPr>
        <p:spPr/>
        <p:txBody>
          <a:bodyPr/>
          <a:lstStyle>
            <a:lvl1pPr>
              <a:defRPr/>
            </a:lvl1pPr>
          </a:lstStyle>
          <a:p>
            <a:fld id="{8BD9F222-2418-44A1-8744-FBCB892D958F}" type="slidenum">
              <a:rPr lang="en-US" altLang="en-US"/>
              <a:pPr/>
              <a:t>‹#›</a:t>
            </a:fld>
            <a:endParaRPr lang="en-US" altLang="en-US"/>
          </a:p>
        </p:txBody>
      </p:sp>
    </p:spTree>
    <p:extLst>
      <p:ext uri="{BB962C8B-B14F-4D97-AF65-F5344CB8AC3E}">
        <p14:creationId xmlns:p14="http://schemas.microsoft.com/office/powerpoint/2010/main" val="25281968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Slide – Navy">
    <p:bg>
      <p:bgPr>
        <a:solidFill>
          <a:schemeClr val="bg2"/>
        </a:solidFill>
        <a:effectLst/>
      </p:bgPr>
    </p:bg>
    <p:spTree>
      <p:nvGrpSpPr>
        <p:cNvPr id="1" name=""/>
        <p:cNvGrpSpPr/>
        <p:nvPr/>
      </p:nvGrpSpPr>
      <p:grpSpPr>
        <a:xfrm>
          <a:off x="0" y="0"/>
          <a:ext cx="0" cy="0"/>
          <a:chOff x="0" y="0"/>
          <a:chExt cx="0" cy="0"/>
        </a:xfrm>
      </p:grpSpPr>
      <p:sp>
        <p:nvSpPr>
          <p:cNvPr id="5" name="Chart Placeholder 2"/>
          <p:cNvSpPr>
            <a:spLocks noGrp="1"/>
          </p:cNvSpPr>
          <p:nvPr>
            <p:ph type="chart" sz="quarter" idx="14"/>
          </p:nvPr>
        </p:nvSpPr>
        <p:spPr>
          <a:xfrm>
            <a:off x="268357" y="352445"/>
            <a:ext cx="8587407" cy="3972812"/>
          </a:xfrm>
          <a:prstGeom prst="rect">
            <a:avLst/>
          </a:prstGeom>
        </p:spPr>
        <p:txBody>
          <a:bodyPr rtlCol="0">
            <a:normAutofit/>
          </a:bodyPr>
          <a:lstStyle>
            <a:lvl1pPr marL="0" indent="0">
              <a:buNone/>
              <a:defRPr/>
            </a:lvl1pPr>
          </a:lstStyle>
          <a:p>
            <a:pPr lvl="0"/>
            <a:r>
              <a:rPr lang="en-US" noProof="0"/>
              <a:t>Click icon to add chart</a:t>
            </a:r>
          </a:p>
        </p:txBody>
      </p:sp>
      <p:sp>
        <p:nvSpPr>
          <p:cNvPr id="3" name="Footer Placeholder 9">
            <a:extLst>
              <a:ext uri="{FF2B5EF4-FFF2-40B4-BE49-F238E27FC236}">
                <a16:creationId xmlns:a16="http://schemas.microsoft.com/office/drawing/2014/main" id="{31864E65-E813-4440-9B38-411DBE85D914}"/>
              </a:ext>
            </a:extLst>
          </p:cNvPr>
          <p:cNvSpPr>
            <a:spLocks noGrp="1"/>
          </p:cNvSpPr>
          <p:nvPr>
            <p:ph type="ftr" sz="quarter" idx="15"/>
          </p:nvPr>
        </p:nvSpPr>
        <p:spPr/>
        <p:txBody>
          <a:bodyPr/>
          <a:lstStyle>
            <a:lvl1pPr>
              <a:defRPr/>
            </a:lvl1pPr>
          </a:lstStyle>
          <a:p>
            <a:pPr>
              <a:defRPr/>
            </a:pPr>
            <a:r>
              <a:rPr lang="en-US"/>
              <a:t>School of Pharmacy Town Hall</a:t>
            </a:r>
          </a:p>
        </p:txBody>
      </p:sp>
      <p:sp>
        <p:nvSpPr>
          <p:cNvPr id="4" name="Slide Number Placeholder 13">
            <a:extLst>
              <a:ext uri="{FF2B5EF4-FFF2-40B4-BE49-F238E27FC236}">
                <a16:creationId xmlns:a16="http://schemas.microsoft.com/office/drawing/2014/main" id="{4C6D7086-CF3D-425D-A7AB-F612A47333C6}"/>
              </a:ext>
            </a:extLst>
          </p:cNvPr>
          <p:cNvSpPr>
            <a:spLocks noGrp="1"/>
          </p:cNvSpPr>
          <p:nvPr>
            <p:ph type="sldNum" sz="quarter" idx="16"/>
          </p:nvPr>
        </p:nvSpPr>
        <p:spPr/>
        <p:txBody>
          <a:bodyPr/>
          <a:lstStyle>
            <a:lvl1pPr>
              <a:defRPr/>
            </a:lvl1pPr>
          </a:lstStyle>
          <a:p>
            <a:fld id="{42061B8A-CEFD-4C35-9F62-D5812822266B}" type="slidenum">
              <a:rPr lang="en-US" altLang="en-US"/>
              <a:pPr/>
              <a:t>‹#›</a:t>
            </a:fld>
            <a:endParaRPr lang="en-US" altLang="en-US"/>
          </a:p>
        </p:txBody>
      </p:sp>
    </p:spTree>
    <p:extLst>
      <p:ext uri="{BB962C8B-B14F-4D97-AF65-F5344CB8AC3E}">
        <p14:creationId xmlns:p14="http://schemas.microsoft.com/office/powerpoint/2010/main" val="23201372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Slide – Navy">
    <p:bg>
      <p:bgPr>
        <a:solidFill>
          <a:schemeClr val="bg2"/>
        </a:solidFill>
        <a:effectLst/>
      </p:bgPr>
    </p:bg>
    <p:spTree>
      <p:nvGrpSpPr>
        <p:cNvPr id="1" name=""/>
        <p:cNvGrpSpPr/>
        <p:nvPr/>
      </p:nvGrpSpPr>
      <p:grpSpPr>
        <a:xfrm>
          <a:off x="0" y="0"/>
          <a:ext cx="0" cy="0"/>
          <a:chOff x="0" y="0"/>
          <a:chExt cx="0" cy="0"/>
        </a:xfrm>
      </p:grpSpPr>
      <p:sp>
        <p:nvSpPr>
          <p:cNvPr id="8" name="Content Placeholder 3"/>
          <p:cNvSpPr>
            <a:spLocks noGrp="1"/>
          </p:cNvSpPr>
          <p:nvPr>
            <p:ph sz="quarter" idx="18"/>
          </p:nvPr>
        </p:nvSpPr>
        <p:spPr>
          <a:xfrm>
            <a:off x="456925" y="1420743"/>
            <a:ext cx="3826840" cy="2853083"/>
          </a:xfrm>
        </p:spPr>
        <p:txBody>
          <a:bodyPr/>
          <a:lstStyle>
            <a:lvl2pPr>
              <a:buClr>
                <a:schemeClr val="accent5"/>
              </a:buClr>
              <a:defRPr/>
            </a:lvl2pPr>
            <a:lvl4pPr>
              <a:buClr>
                <a:schemeClr val="accent5"/>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p:cNvSpPr>
            <a:spLocks noGrp="1"/>
          </p:cNvSpPr>
          <p:nvPr>
            <p:ph sz="quarter" idx="19"/>
          </p:nvPr>
        </p:nvSpPr>
        <p:spPr>
          <a:xfrm>
            <a:off x="4790386" y="1420743"/>
            <a:ext cx="3826840" cy="2853083"/>
          </a:xfrm>
        </p:spPr>
        <p:txBody>
          <a:bodyPr/>
          <a:lstStyle>
            <a:lvl2pPr>
              <a:buClr>
                <a:schemeClr val="accent5"/>
              </a:buClr>
              <a:defRPr/>
            </a:lvl2pPr>
            <a:lvl4pPr>
              <a:buClr>
                <a:schemeClr val="accent5"/>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5"/>
          <p:cNvSpPr>
            <a:spLocks noGrp="1"/>
          </p:cNvSpPr>
          <p:nvPr>
            <p:ph type="title"/>
          </p:nvPr>
        </p:nvSpPr>
        <p:spPr>
          <a:xfrm>
            <a:off x="453585" y="318750"/>
            <a:ext cx="7750615" cy="458587"/>
          </a:xfrm>
          <a:prstGeom prst="rect">
            <a:avLst/>
          </a:prstGeom>
        </p:spPr>
        <p:txBody>
          <a:bodyPr anchor="b">
            <a:noAutofit/>
          </a:bodyPr>
          <a:lstStyle>
            <a:lvl1pPr>
              <a:defRPr sz="3600">
                <a:latin typeface="+mj-lt"/>
              </a:defRPr>
            </a:lvl1pPr>
          </a:lstStyle>
          <a:p>
            <a:r>
              <a:rPr lang="en-US"/>
              <a:t>Click to edit Master title style</a:t>
            </a:r>
          </a:p>
        </p:txBody>
      </p:sp>
      <p:sp>
        <p:nvSpPr>
          <p:cNvPr id="15" name="Text Placeholder 3"/>
          <p:cNvSpPr>
            <a:spLocks noGrp="1"/>
          </p:cNvSpPr>
          <p:nvPr>
            <p:ph type="body" sz="quarter" idx="15"/>
          </p:nvPr>
        </p:nvSpPr>
        <p:spPr>
          <a:xfrm>
            <a:off x="457202" y="695740"/>
            <a:ext cx="7746998" cy="357809"/>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6" name="Footer Placeholder 9">
            <a:extLst>
              <a:ext uri="{FF2B5EF4-FFF2-40B4-BE49-F238E27FC236}">
                <a16:creationId xmlns:a16="http://schemas.microsoft.com/office/drawing/2014/main" id="{E39DA494-0066-44F7-A861-E01F4EF722E0}"/>
              </a:ext>
            </a:extLst>
          </p:cNvPr>
          <p:cNvSpPr>
            <a:spLocks noGrp="1"/>
          </p:cNvSpPr>
          <p:nvPr>
            <p:ph type="ftr" sz="quarter" idx="20"/>
          </p:nvPr>
        </p:nvSpPr>
        <p:spPr/>
        <p:txBody>
          <a:bodyPr/>
          <a:lstStyle>
            <a:lvl1pPr>
              <a:defRPr/>
            </a:lvl1pPr>
          </a:lstStyle>
          <a:p>
            <a:pPr>
              <a:defRPr/>
            </a:pPr>
            <a:r>
              <a:rPr lang="en-US"/>
              <a:t>School of Pharmacy Town Hall</a:t>
            </a:r>
          </a:p>
        </p:txBody>
      </p:sp>
      <p:sp>
        <p:nvSpPr>
          <p:cNvPr id="7" name="Slide Number Placeholder 13">
            <a:extLst>
              <a:ext uri="{FF2B5EF4-FFF2-40B4-BE49-F238E27FC236}">
                <a16:creationId xmlns:a16="http://schemas.microsoft.com/office/drawing/2014/main" id="{CE176986-232B-4E2F-B3E2-35E7DBA0E77F}"/>
              </a:ext>
            </a:extLst>
          </p:cNvPr>
          <p:cNvSpPr>
            <a:spLocks noGrp="1"/>
          </p:cNvSpPr>
          <p:nvPr>
            <p:ph type="sldNum" sz="quarter" idx="21"/>
          </p:nvPr>
        </p:nvSpPr>
        <p:spPr/>
        <p:txBody>
          <a:bodyPr/>
          <a:lstStyle>
            <a:lvl1pPr>
              <a:defRPr/>
            </a:lvl1pPr>
          </a:lstStyle>
          <a:p>
            <a:fld id="{091500A8-E586-4D63-90F7-0DA603CE96D1}" type="slidenum">
              <a:rPr lang="en-US" altLang="en-US"/>
              <a:pPr/>
              <a:t>‹#›</a:t>
            </a:fld>
            <a:endParaRPr lang="en-US" altLang="en-US"/>
          </a:p>
        </p:txBody>
      </p:sp>
    </p:spTree>
    <p:extLst>
      <p:ext uri="{BB962C8B-B14F-4D97-AF65-F5344CB8AC3E}">
        <p14:creationId xmlns:p14="http://schemas.microsoft.com/office/powerpoint/2010/main" val="42763906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Slide-White">
    <p:spTree>
      <p:nvGrpSpPr>
        <p:cNvPr id="1" name=""/>
        <p:cNvGrpSpPr/>
        <p:nvPr/>
      </p:nvGrpSpPr>
      <p:grpSpPr>
        <a:xfrm>
          <a:off x="0" y="0"/>
          <a:ext cx="0" cy="0"/>
          <a:chOff x="0" y="0"/>
          <a:chExt cx="0" cy="0"/>
        </a:xfrm>
      </p:grpSpPr>
      <p:sp>
        <p:nvSpPr>
          <p:cNvPr id="11" name="Text Placeholder 3"/>
          <p:cNvSpPr>
            <a:spLocks noGrp="1"/>
          </p:cNvSpPr>
          <p:nvPr>
            <p:ph idx="1"/>
          </p:nvPr>
        </p:nvSpPr>
        <p:spPr>
          <a:xfrm>
            <a:off x="459683" y="1401416"/>
            <a:ext cx="8137665" cy="2932045"/>
          </a:xfrm>
          <a:prstGeom prst="rect">
            <a:avLst/>
          </a:prstGeom>
        </p:spPr>
        <p:txBody>
          <a:bodyPr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5"/>
          <p:cNvSpPr>
            <a:spLocks noGrp="1"/>
          </p:cNvSpPr>
          <p:nvPr>
            <p:ph type="title"/>
          </p:nvPr>
        </p:nvSpPr>
        <p:spPr>
          <a:xfrm>
            <a:off x="453585" y="318750"/>
            <a:ext cx="7753790" cy="458587"/>
          </a:xfrm>
          <a:prstGeom prst="rect">
            <a:avLst/>
          </a:prstGeom>
        </p:spPr>
        <p:txBody>
          <a:bodyPr anchor="b">
            <a:noAutofit/>
          </a:bodyPr>
          <a:lstStyle>
            <a:lvl1pPr>
              <a:defRPr sz="3600">
                <a:latin typeface="+mj-lt"/>
              </a:defRPr>
            </a:lvl1pPr>
          </a:lstStyle>
          <a:p>
            <a:r>
              <a:rPr lang="en-US"/>
              <a:t>Click to edit Master title style</a:t>
            </a:r>
          </a:p>
        </p:txBody>
      </p:sp>
      <p:sp>
        <p:nvSpPr>
          <p:cNvPr id="15" name="Text Placeholder 3"/>
          <p:cNvSpPr>
            <a:spLocks noGrp="1"/>
          </p:cNvSpPr>
          <p:nvPr>
            <p:ph type="body" sz="quarter" idx="15"/>
          </p:nvPr>
        </p:nvSpPr>
        <p:spPr>
          <a:xfrm>
            <a:off x="457202" y="695740"/>
            <a:ext cx="7753348" cy="334897"/>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5" name="Footer Placeholder 9">
            <a:extLst>
              <a:ext uri="{FF2B5EF4-FFF2-40B4-BE49-F238E27FC236}">
                <a16:creationId xmlns:a16="http://schemas.microsoft.com/office/drawing/2014/main" id="{9E6BCEE4-C1A5-4CF1-94F0-C88E17D23A99}"/>
              </a:ext>
            </a:extLst>
          </p:cNvPr>
          <p:cNvSpPr>
            <a:spLocks noGrp="1"/>
          </p:cNvSpPr>
          <p:nvPr>
            <p:ph type="ftr" sz="quarter" idx="16"/>
          </p:nvPr>
        </p:nvSpPr>
        <p:spPr/>
        <p:txBody>
          <a:bodyPr/>
          <a:lstStyle>
            <a:lvl1pPr>
              <a:defRPr/>
            </a:lvl1pPr>
          </a:lstStyle>
          <a:p>
            <a:pPr>
              <a:defRPr/>
            </a:pPr>
            <a:r>
              <a:rPr lang="en-US"/>
              <a:t>School of Pharmacy Town Hall</a:t>
            </a:r>
          </a:p>
        </p:txBody>
      </p:sp>
      <p:sp>
        <p:nvSpPr>
          <p:cNvPr id="6" name="Slide Number Placeholder 13">
            <a:extLst>
              <a:ext uri="{FF2B5EF4-FFF2-40B4-BE49-F238E27FC236}">
                <a16:creationId xmlns:a16="http://schemas.microsoft.com/office/drawing/2014/main" id="{97063470-99DA-4C89-A6F9-D3C1C5BCFE07}"/>
              </a:ext>
            </a:extLst>
          </p:cNvPr>
          <p:cNvSpPr>
            <a:spLocks noGrp="1"/>
          </p:cNvSpPr>
          <p:nvPr>
            <p:ph type="sldNum" sz="quarter" idx="17"/>
          </p:nvPr>
        </p:nvSpPr>
        <p:spPr/>
        <p:txBody>
          <a:bodyPr/>
          <a:lstStyle>
            <a:lvl1pPr>
              <a:defRPr/>
            </a:lvl1pPr>
          </a:lstStyle>
          <a:p>
            <a:fld id="{D17D520A-2CC9-405F-92F8-064BBC165653}" type="slidenum">
              <a:rPr lang="en-US" altLang="en-US"/>
              <a:pPr/>
              <a:t>‹#›</a:t>
            </a:fld>
            <a:endParaRPr lang="en-US" altLang="en-US"/>
          </a:p>
        </p:txBody>
      </p:sp>
    </p:spTree>
    <p:extLst>
      <p:ext uri="{BB962C8B-B14F-4D97-AF65-F5344CB8AC3E}">
        <p14:creationId xmlns:p14="http://schemas.microsoft.com/office/powerpoint/2010/main" val="22432396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6" name="Chart Placeholder 2"/>
          <p:cNvSpPr>
            <a:spLocks noGrp="1"/>
          </p:cNvSpPr>
          <p:nvPr>
            <p:ph type="chart" sz="quarter" idx="14"/>
          </p:nvPr>
        </p:nvSpPr>
        <p:spPr>
          <a:xfrm>
            <a:off x="268357" y="352445"/>
            <a:ext cx="8587407" cy="3972812"/>
          </a:xfrm>
          <a:prstGeom prst="rect">
            <a:avLst/>
          </a:prstGeom>
        </p:spPr>
        <p:txBody>
          <a:bodyPr rtlCol="0">
            <a:normAutofit/>
          </a:bodyPr>
          <a:lstStyle>
            <a:lvl1pPr marL="0" indent="0">
              <a:buNone/>
              <a:defRPr/>
            </a:lvl1pPr>
          </a:lstStyle>
          <a:p>
            <a:pPr lvl="0"/>
            <a:r>
              <a:rPr lang="en-US" noProof="0"/>
              <a:t>Click icon to add chart</a:t>
            </a:r>
          </a:p>
        </p:txBody>
      </p:sp>
      <p:sp>
        <p:nvSpPr>
          <p:cNvPr id="3" name="Footer Placeholder 5">
            <a:extLst>
              <a:ext uri="{FF2B5EF4-FFF2-40B4-BE49-F238E27FC236}">
                <a16:creationId xmlns:a16="http://schemas.microsoft.com/office/drawing/2014/main" id="{C21D0996-7C57-4B6D-952A-6E3DD23DED57}"/>
              </a:ext>
            </a:extLst>
          </p:cNvPr>
          <p:cNvSpPr>
            <a:spLocks noGrp="1"/>
          </p:cNvSpPr>
          <p:nvPr>
            <p:ph type="ftr" sz="quarter" idx="15"/>
          </p:nvPr>
        </p:nvSpPr>
        <p:spPr/>
        <p:txBody>
          <a:bodyPr/>
          <a:lstStyle>
            <a:lvl1pPr>
              <a:defRPr/>
            </a:lvl1pPr>
          </a:lstStyle>
          <a:p>
            <a:pPr>
              <a:defRPr/>
            </a:pPr>
            <a:r>
              <a:rPr lang="en-US"/>
              <a:t>School of Pharmacy Town Hall</a:t>
            </a:r>
          </a:p>
        </p:txBody>
      </p:sp>
      <p:sp>
        <p:nvSpPr>
          <p:cNvPr id="4" name="Slide Number Placeholder 6">
            <a:extLst>
              <a:ext uri="{FF2B5EF4-FFF2-40B4-BE49-F238E27FC236}">
                <a16:creationId xmlns:a16="http://schemas.microsoft.com/office/drawing/2014/main" id="{7152D368-CD24-4D68-8CA3-709898EF1B6E}"/>
              </a:ext>
            </a:extLst>
          </p:cNvPr>
          <p:cNvSpPr>
            <a:spLocks noGrp="1"/>
          </p:cNvSpPr>
          <p:nvPr>
            <p:ph type="sldNum" sz="quarter" idx="16"/>
          </p:nvPr>
        </p:nvSpPr>
        <p:spPr/>
        <p:txBody>
          <a:bodyPr/>
          <a:lstStyle>
            <a:lvl1pPr>
              <a:defRPr/>
            </a:lvl1pPr>
          </a:lstStyle>
          <a:p>
            <a:fld id="{FB76F751-5C19-496E-AFA5-632E3DC9CC7A}" type="slidenum">
              <a:rPr lang="en-US" altLang="en-US"/>
              <a:pPr/>
              <a:t>‹#›</a:t>
            </a:fld>
            <a:endParaRPr lang="en-US" altLang="en-US"/>
          </a:p>
        </p:txBody>
      </p:sp>
    </p:spTree>
    <p:extLst>
      <p:ext uri="{BB962C8B-B14F-4D97-AF65-F5344CB8AC3E}">
        <p14:creationId xmlns:p14="http://schemas.microsoft.com/office/powerpoint/2010/main" val="378629499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8" name="Content Placeholder 3"/>
          <p:cNvSpPr>
            <a:spLocks noGrp="1"/>
          </p:cNvSpPr>
          <p:nvPr>
            <p:ph sz="quarter" idx="18"/>
          </p:nvPr>
        </p:nvSpPr>
        <p:spPr>
          <a:xfrm>
            <a:off x="456925" y="1420743"/>
            <a:ext cx="3826840" cy="285308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p:cNvSpPr>
            <a:spLocks noGrp="1"/>
          </p:cNvSpPr>
          <p:nvPr>
            <p:ph sz="quarter" idx="19"/>
          </p:nvPr>
        </p:nvSpPr>
        <p:spPr>
          <a:xfrm>
            <a:off x="4790386" y="1420743"/>
            <a:ext cx="3826840" cy="285308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5"/>
          <p:cNvSpPr>
            <a:spLocks noGrp="1"/>
          </p:cNvSpPr>
          <p:nvPr>
            <p:ph type="title"/>
          </p:nvPr>
        </p:nvSpPr>
        <p:spPr>
          <a:xfrm>
            <a:off x="453585" y="318750"/>
            <a:ext cx="7753790" cy="458587"/>
          </a:xfrm>
          <a:prstGeom prst="rect">
            <a:avLst/>
          </a:prstGeom>
        </p:spPr>
        <p:txBody>
          <a:bodyPr anchor="b">
            <a:noAutofit/>
          </a:bodyPr>
          <a:lstStyle>
            <a:lvl1pPr>
              <a:defRPr sz="3600">
                <a:latin typeface="+mj-lt"/>
              </a:defRPr>
            </a:lvl1pPr>
          </a:lstStyle>
          <a:p>
            <a:r>
              <a:rPr lang="en-US"/>
              <a:t>Click to edit Master title style</a:t>
            </a:r>
          </a:p>
        </p:txBody>
      </p:sp>
      <p:sp>
        <p:nvSpPr>
          <p:cNvPr id="15" name="Text Placeholder 3"/>
          <p:cNvSpPr>
            <a:spLocks noGrp="1"/>
          </p:cNvSpPr>
          <p:nvPr>
            <p:ph type="body" sz="quarter" idx="15"/>
          </p:nvPr>
        </p:nvSpPr>
        <p:spPr>
          <a:xfrm>
            <a:off x="457202" y="695740"/>
            <a:ext cx="7753348" cy="334897"/>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6" name="Footer Placeholder 5">
            <a:extLst>
              <a:ext uri="{FF2B5EF4-FFF2-40B4-BE49-F238E27FC236}">
                <a16:creationId xmlns:a16="http://schemas.microsoft.com/office/drawing/2014/main" id="{9971FE48-3C6A-4BD1-A734-503E9CB08C06}"/>
              </a:ext>
            </a:extLst>
          </p:cNvPr>
          <p:cNvSpPr>
            <a:spLocks noGrp="1"/>
          </p:cNvSpPr>
          <p:nvPr>
            <p:ph type="ftr" sz="quarter" idx="20"/>
          </p:nvPr>
        </p:nvSpPr>
        <p:spPr/>
        <p:txBody>
          <a:bodyPr/>
          <a:lstStyle>
            <a:lvl1pPr>
              <a:defRPr/>
            </a:lvl1pPr>
          </a:lstStyle>
          <a:p>
            <a:pPr>
              <a:defRPr/>
            </a:pPr>
            <a:r>
              <a:rPr lang="en-US"/>
              <a:t>School of Pharmacy Town Hall</a:t>
            </a:r>
          </a:p>
        </p:txBody>
      </p:sp>
      <p:sp>
        <p:nvSpPr>
          <p:cNvPr id="7" name="Slide Number Placeholder 6">
            <a:extLst>
              <a:ext uri="{FF2B5EF4-FFF2-40B4-BE49-F238E27FC236}">
                <a16:creationId xmlns:a16="http://schemas.microsoft.com/office/drawing/2014/main" id="{A7DB05E1-3E5E-4934-B844-12B8F475D3B3}"/>
              </a:ext>
            </a:extLst>
          </p:cNvPr>
          <p:cNvSpPr>
            <a:spLocks noGrp="1"/>
          </p:cNvSpPr>
          <p:nvPr>
            <p:ph type="sldNum" sz="quarter" idx="21"/>
          </p:nvPr>
        </p:nvSpPr>
        <p:spPr/>
        <p:txBody>
          <a:bodyPr/>
          <a:lstStyle>
            <a:lvl1pPr>
              <a:defRPr/>
            </a:lvl1pPr>
          </a:lstStyle>
          <a:p>
            <a:fld id="{EED5B418-1F5D-4314-A666-C0BC44E90B62}" type="slidenum">
              <a:rPr lang="en-US" altLang="en-US"/>
              <a:pPr/>
              <a:t>‹#›</a:t>
            </a:fld>
            <a:endParaRPr lang="en-US" altLang="en-US"/>
          </a:p>
        </p:txBody>
      </p:sp>
    </p:spTree>
    <p:extLst>
      <p:ext uri="{BB962C8B-B14F-4D97-AF65-F5344CB8AC3E}">
        <p14:creationId xmlns:p14="http://schemas.microsoft.com/office/powerpoint/2010/main" val="295000406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 Teal">
    <p:bg>
      <p:bgPr>
        <a:solidFill>
          <a:srgbClr val="18A3AC"/>
        </a:solidFill>
        <a:effectLst/>
      </p:bgPr>
    </p:bg>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16AF6A1C-A208-4BD4-A18C-4DA768CFD951}"/>
              </a:ext>
            </a:extLst>
          </p:cNvPr>
          <p:cNvSpPr>
            <a:spLocks noChangeArrowheads="1"/>
          </p:cNvSpPr>
          <p:nvPr userDrawn="1"/>
        </p:nvSpPr>
        <p:spPr bwMode="auto">
          <a:xfrm>
            <a:off x="158750" y="4322763"/>
            <a:ext cx="8985250" cy="820737"/>
          </a:xfrm>
          <a:prstGeom prst="rect">
            <a:avLst/>
          </a:prstGeom>
          <a:solidFill>
            <a:srgbClr val="18A3AC"/>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chemeClr val="bg1"/>
              </a:solidFill>
              <a:latin typeface="Garamond" pitchFamily="18" charset="0"/>
            </a:endParaRPr>
          </a:p>
        </p:txBody>
      </p:sp>
      <p:pic>
        <p:nvPicPr>
          <p:cNvPr id="6" name="Picture 13">
            <a:extLst>
              <a:ext uri="{FF2B5EF4-FFF2-40B4-BE49-F238E27FC236}">
                <a16:creationId xmlns:a16="http://schemas.microsoft.com/office/drawing/2014/main" id="{308DF12F-632D-493E-97A5-1565FDC1BD5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9100" y="476250"/>
            <a:ext cx="207645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5"/>
          <p:cNvSpPr>
            <a:spLocks noGrp="1"/>
          </p:cNvSpPr>
          <p:nvPr>
            <p:ph type="title"/>
          </p:nvPr>
        </p:nvSpPr>
        <p:spPr>
          <a:xfrm>
            <a:off x="299199" y="1878496"/>
            <a:ext cx="6141359" cy="1311963"/>
          </a:xfrm>
          <a:prstGeom prst="rect">
            <a:avLst/>
          </a:prstGeom>
        </p:spPr>
        <p:txBody>
          <a:bodyPr anchor="b">
            <a:noAutofit/>
          </a:bodyPr>
          <a:lstStyle>
            <a:lvl1pPr>
              <a:defRPr sz="3600" baseline="0">
                <a:solidFill>
                  <a:schemeClr val="tx1"/>
                </a:solidFill>
                <a:latin typeface="+mj-lt"/>
              </a:defRPr>
            </a:lvl1pPr>
          </a:lstStyle>
          <a:p>
            <a:r>
              <a:rPr lang="en-US"/>
              <a:t>Click to edit Master title style</a:t>
            </a:r>
          </a:p>
        </p:txBody>
      </p:sp>
      <p:sp>
        <p:nvSpPr>
          <p:cNvPr id="17" name="Text Placeholder 3"/>
          <p:cNvSpPr>
            <a:spLocks noGrp="1"/>
          </p:cNvSpPr>
          <p:nvPr>
            <p:ph type="body" sz="quarter" idx="15"/>
          </p:nvPr>
        </p:nvSpPr>
        <p:spPr>
          <a:xfrm>
            <a:off x="302816" y="3185160"/>
            <a:ext cx="6147682" cy="508220"/>
          </a:xfrm>
          <a:prstGeom prst="rect">
            <a:avLst/>
          </a:prstGeom>
        </p:spPr>
        <p:txBody>
          <a:bodyPr>
            <a:noAutofit/>
          </a:bodyPr>
          <a:lstStyle>
            <a:lvl1pPr marL="0" indent="0" algn="l">
              <a:lnSpc>
                <a:spcPct val="100000"/>
              </a:lnSpc>
              <a:buNone/>
              <a:defRPr sz="1600" i="0">
                <a:solidFill>
                  <a:schemeClr val="tx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10" name="Text Placeholder 2"/>
          <p:cNvSpPr>
            <a:spLocks noGrp="1"/>
          </p:cNvSpPr>
          <p:nvPr>
            <p:ph type="body" sz="quarter" idx="10"/>
          </p:nvPr>
        </p:nvSpPr>
        <p:spPr>
          <a:xfrm>
            <a:off x="317593" y="4102256"/>
            <a:ext cx="4191461" cy="426719"/>
          </a:xfrm>
          <a:prstGeom prst="rect">
            <a:avLst/>
          </a:prstGeom>
        </p:spPr>
        <p:txBody>
          <a:bodyPr tIns="0" bIns="0" rtlCol="0" anchor="b">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lvl="0"/>
            <a:r>
              <a:rPr lang="en-US"/>
              <a:t>Click to edit Master text styles</a:t>
            </a:r>
          </a:p>
        </p:txBody>
      </p:sp>
      <p:sp>
        <p:nvSpPr>
          <p:cNvPr id="7" name="Date Placeholder 4">
            <a:extLst>
              <a:ext uri="{FF2B5EF4-FFF2-40B4-BE49-F238E27FC236}">
                <a16:creationId xmlns:a16="http://schemas.microsoft.com/office/drawing/2014/main" id="{53259D56-E429-44D2-8E85-D338114591F4}"/>
              </a:ext>
            </a:extLst>
          </p:cNvPr>
          <p:cNvSpPr>
            <a:spLocks noGrp="1"/>
          </p:cNvSpPr>
          <p:nvPr>
            <p:ph type="dt" sz="half" idx="16"/>
          </p:nvPr>
        </p:nvSpPr>
        <p:spPr>
          <a:xfrm>
            <a:off x="319088" y="4616450"/>
            <a:ext cx="1925637" cy="179388"/>
          </a:xfrm>
          <a:prstGeom prst="rect">
            <a:avLst/>
          </a:prstGeom>
        </p:spPr>
        <p:txBody>
          <a:bodyPr vert="horz" wrap="square" lIns="91440" tIns="0" rIns="91440" bIns="0" rtlCol="0" anchor="b" anchorCtr="0">
            <a:noAutofit/>
          </a:bodyPr>
          <a:lstStyle>
            <a:lvl1pPr algn="l" eaLnBrk="1" fontAlgn="auto" hangingPunct="1">
              <a:spcBef>
                <a:spcPts val="0"/>
              </a:spcBef>
              <a:spcAft>
                <a:spcPts val="0"/>
              </a:spcAft>
              <a:defRPr sz="1200" i="0">
                <a:solidFill>
                  <a:schemeClr val="tx1"/>
                </a:solidFill>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712704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5D3C12C9-04CD-4D22-B86C-5297655E4BA6}"/>
              </a:ext>
            </a:extLst>
          </p:cNvPr>
          <p:cNvSpPr>
            <a:spLocks noChangeArrowheads="1"/>
          </p:cNvSpPr>
          <p:nvPr userDrawn="1"/>
        </p:nvSpPr>
        <p:spPr bwMode="auto">
          <a:xfrm>
            <a:off x="496888" y="0"/>
            <a:ext cx="1073150" cy="1182688"/>
          </a:xfrm>
          <a:prstGeom prst="rect">
            <a:avLst/>
          </a:prstGeom>
          <a:solidFill>
            <a:srgbClr val="178CCB"/>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rgbClr val="90BD31"/>
              </a:solidFill>
              <a:latin typeface="Garamond" pitchFamily="18" charset="0"/>
            </a:endParaRPr>
          </a:p>
        </p:txBody>
      </p:sp>
      <p:sp>
        <p:nvSpPr>
          <p:cNvPr id="6" name="TextBox 13">
            <a:extLst>
              <a:ext uri="{FF2B5EF4-FFF2-40B4-BE49-F238E27FC236}">
                <a16:creationId xmlns:a16="http://schemas.microsoft.com/office/drawing/2014/main" id="{8D8D62ED-B637-4124-9F82-2EFA6230EBA3}"/>
              </a:ext>
            </a:extLst>
          </p:cNvPr>
          <p:cNvSpPr txBox="1">
            <a:spLocks noChangeArrowheads="1"/>
          </p:cNvSpPr>
          <p:nvPr userDrawn="1"/>
        </p:nvSpPr>
        <p:spPr bwMode="auto">
          <a:xfrm>
            <a:off x="436563" y="12700"/>
            <a:ext cx="1193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0" tIns="0" rIns="0" bIns="0"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defRPr/>
            </a:pPr>
            <a:r>
              <a:rPr lang="en-US" altLang="en-US" sz="13800" b="1">
                <a:solidFill>
                  <a:schemeClr val="bg2"/>
                </a:solidFill>
              </a:rPr>
              <a:t>“</a:t>
            </a:r>
          </a:p>
        </p:txBody>
      </p:sp>
      <p:sp>
        <p:nvSpPr>
          <p:cNvPr id="9" name="Text Placeholder 8"/>
          <p:cNvSpPr>
            <a:spLocks noGrp="1"/>
          </p:cNvSpPr>
          <p:nvPr>
            <p:ph type="body" sz="quarter" idx="13"/>
          </p:nvPr>
        </p:nvSpPr>
        <p:spPr>
          <a:xfrm>
            <a:off x="437599" y="1431235"/>
            <a:ext cx="8229323" cy="2107096"/>
          </a:xfrm>
          <a:prstGeom prst="rect">
            <a:avLst/>
          </a:prstGeom>
        </p:spPr>
        <p:txBody>
          <a:bodyPr anchor="ctr">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a:t>Click to edit Master text styles</a:t>
            </a:r>
          </a:p>
        </p:txBody>
      </p:sp>
      <p:sp>
        <p:nvSpPr>
          <p:cNvPr id="10" name="Text Placeholder 13"/>
          <p:cNvSpPr>
            <a:spLocks noGrp="1"/>
          </p:cNvSpPr>
          <p:nvPr>
            <p:ph type="body" sz="quarter" idx="14"/>
          </p:nvPr>
        </p:nvSpPr>
        <p:spPr>
          <a:xfrm>
            <a:off x="447674" y="3696828"/>
            <a:ext cx="6513958" cy="430429"/>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a:t>Click to edit Master text styles</a:t>
            </a:r>
          </a:p>
        </p:txBody>
      </p:sp>
      <p:sp>
        <p:nvSpPr>
          <p:cNvPr id="11" name="Text Placeholder 13"/>
          <p:cNvSpPr>
            <a:spLocks noGrp="1"/>
          </p:cNvSpPr>
          <p:nvPr>
            <p:ph type="body" sz="quarter" idx="15"/>
          </p:nvPr>
        </p:nvSpPr>
        <p:spPr>
          <a:xfrm>
            <a:off x="447674" y="3980952"/>
            <a:ext cx="6513958" cy="440937"/>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a:t>Click to edit Master text styles</a:t>
            </a:r>
          </a:p>
        </p:txBody>
      </p:sp>
      <p:sp>
        <p:nvSpPr>
          <p:cNvPr id="7" name="Footer Placeholder 3">
            <a:extLst>
              <a:ext uri="{FF2B5EF4-FFF2-40B4-BE49-F238E27FC236}">
                <a16:creationId xmlns:a16="http://schemas.microsoft.com/office/drawing/2014/main" id="{211A473B-E818-4105-AF56-D512F4CBFB7A}"/>
              </a:ext>
            </a:extLst>
          </p:cNvPr>
          <p:cNvSpPr>
            <a:spLocks noGrp="1"/>
          </p:cNvSpPr>
          <p:nvPr>
            <p:ph type="ftr" sz="quarter" idx="16"/>
          </p:nvPr>
        </p:nvSpPr>
        <p:spPr/>
        <p:txBody>
          <a:bodyPr/>
          <a:lstStyle>
            <a:lvl1pPr>
              <a:defRPr/>
            </a:lvl1pPr>
          </a:lstStyle>
          <a:p>
            <a:pPr>
              <a:defRPr/>
            </a:pPr>
            <a:r>
              <a:rPr lang="en-US"/>
              <a:t>School of Pharmacy Town Hall</a:t>
            </a:r>
          </a:p>
        </p:txBody>
      </p:sp>
      <p:sp>
        <p:nvSpPr>
          <p:cNvPr id="8" name="Slide Number Placeholder 4">
            <a:extLst>
              <a:ext uri="{FF2B5EF4-FFF2-40B4-BE49-F238E27FC236}">
                <a16:creationId xmlns:a16="http://schemas.microsoft.com/office/drawing/2014/main" id="{9823643C-E242-4D4B-838F-5DDB09E61CBE}"/>
              </a:ext>
            </a:extLst>
          </p:cNvPr>
          <p:cNvSpPr>
            <a:spLocks noGrp="1"/>
          </p:cNvSpPr>
          <p:nvPr>
            <p:ph type="sldNum" sz="quarter" idx="17"/>
          </p:nvPr>
        </p:nvSpPr>
        <p:spPr/>
        <p:txBody>
          <a:bodyPr/>
          <a:lstStyle>
            <a:lvl1pPr>
              <a:defRPr/>
            </a:lvl1pPr>
          </a:lstStyle>
          <a:p>
            <a:fld id="{B709DD55-DC90-4074-A467-3CB3F1D44D1D}" type="slidenum">
              <a:rPr lang="en-US" altLang="en-US"/>
              <a:pPr/>
              <a:t>‹#›</a:t>
            </a:fld>
            <a:endParaRPr lang="en-US" altLang="en-US"/>
          </a:p>
        </p:txBody>
      </p:sp>
    </p:spTree>
    <p:extLst>
      <p:ext uri="{BB962C8B-B14F-4D97-AF65-F5344CB8AC3E}">
        <p14:creationId xmlns:p14="http://schemas.microsoft.com/office/powerpoint/2010/main" val="403621753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ACA5CD03-4328-419D-A8B8-78852913020E}"/>
              </a:ext>
            </a:extLst>
          </p:cNvPr>
          <p:cNvSpPr>
            <a:spLocks noChangeArrowheads="1"/>
          </p:cNvSpPr>
          <p:nvPr userDrawn="1"/>
        </p:nvSpPr>
        <p:spPr bwMode="auto">
          <a:xfrm>
            <a:off x="496888" y="0"/>
            <a:ext cx="1073150" cy="1182688"/>
          </a:xfrm>
          <a:prstGeom prst="rect">
            <a:avLst/>
          </a:prstGeom>
          <a:solidFill>
            <a:srgbClr val="18A3AC"/>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rgbClr val="90BD31"/>
              </a:solidFill>
              <a:latin typeface="Garamond" pitchFamily="18" charset="0"/>
            </a:endParaRPr>
          </a:p>
        </p:txBody>
      </p:sp>
      <p:sp>
        <p:nvSpPr>
          <p:cNvPr id="6" name="TextBox 13">
            <a:extLst>
              <a:ext uri="{FF2B5EF4-FFF2-40B4-BE49-F238E27FC236}">
                <a16:creationId xmlns:a16="http://schemas.microsoft.com/office/drawing/2014/main" id="{40884AAB-4D96-46CA-A25B-45BF81AADE2A}"/>
              </a:ext>
            </a:extLst>
          </p:cNvPr>
          <p:cNvSpPr txBox="1">
            <a:spLocks noChangeArrowheads="1"/>
          </p:cNvSpPr>
          <p:nvPr userDrawn="1"/>
        </p:nvSpPr>
        <p:spPr bwMode="auto">
          <a:xfrm>
            <a:off x="434975" y="9525"/>
            <a:ext cx="1192213"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0" tIns="0" rIns="0" bIns="0"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defRPr/>
            </a:pPr>
            <a:r>
              <a:rPr lang="en-US" altLang="en-US" sz="13800" b="1">
                <a:solidFill>
                  <a:schemeClr val="bg2"/>
                </a:solidFill>
              </a:rPr>
              <a:t>“</a:t>
            </a:r>
          </a:p>
        </p:txBody>
      </p:sp>
      <p:sp>
        <p:nvSpPr>
          <p:cNvPr id="9" name="Text Placeholder 8"/>
          <p:cNvSpPr>
            <a:spLocks noGrp="1"/>
          </p:cNvSpPr>
          <p:nvPr>
            <p:ph type="body" sz="quarter" idx="13"/>
          </p:nvPr>
        </p:nvSpPr>
        <p:spPr>
          <a:xfrm>
            <a:off x="437599" y="1431235"/>
            <a:ext cx="8229323" cy="2107096"/>
          </a:xfrm>
          <a:prstGeom prst="rect">
            <a:avLst/>
          </a:prstGeom>
        </p:spPr>
        <p:txBody>
          <a:bodyPr anchor="ctr">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a:t>Click to edit Master text styles</a:t>
            </a:r>
          </a:p>
        </p:txBody>
      </p:sp>
      <p:sp>
        <p:nvSpPr>
          <p:cNvPr id="10" name="Text Placeholder 13"/>
          <p:cNvSpPr>
            <a:spLocks noGrp="1"/>
          </p:cNvSpPr>
          <p:nvPr>
            <p:ph type="body" sz="quarter" idx="14"/>
          </p:nvPr>
        </p:nvSpPr>
        <p:spPr>
          <a:xfrm>
            <a:off x="447674" y="3696828"/>
            <a:ext cx="6513958" cy="430429"/>
          </a:xfrm>
          <a:prstGeom prst="rect">
            <a:avLst/>
          </a:prstGeom>
        </p:spPr>
        <p:txBody>
          <a:bodyPr>
            <a:normAutofit/>
          </a:bodyPr>
          <a:lstStyle>
            <a:lvl1pPr marL="0" indent="0">
              <a:lnSpc>
                <a:spcPct val="100000"/>
              </a:lnSpc>
              <a:buNone/>
              <a:defRPr sz="1800" b="1">
                <a:solidFill>
                  <a:srgbClr val="18A3AC"/>
                </a:solidFill>
                <a:latin typeface="+mn-lt"/>
              </a:defRPr>
            </a:lvl1pPr>
          </a:lstStyle>
          <a:p>
            <a:pPr lvl="0"/>
            <a:r>
              <a:rPr lang="en-US"/>
              <a:t>Click to edit Master text styles</a:t>
            </a:r>
          </a:p>
        </p:txBody>
      </p:sp>
      <p:sp>
        <p:nvSpPr>
          <p:cNvPr id="11" name="Text Placeholder 13"/>
          <p:cNvSpPr>
            <a:spLocks noGrp="1"/>
          </p:cNvSpPr>
          <p:nvPr>
            <p:ph type="body" sz="quarter" idx="15"/>
          </p:nvPr>
        </p:nvSpPr>
        <p:spPr>
          <a:xfrm>
            <a:off x="447674" y="3980952"/>
            <a:ext cx="6513958" cy="440937"/>
          </a:xfrm>
          <a:prstGeom prst="rect">
            <a:avLst/>
          </a:prstGeom>
        </p:spPr>
        <p:txBody>
          <a:bodyPr>
            <a:normAutofit/>
          </a:bodyPr>
          <a:lstStyle>
            <a:lvl1pPr marL="0" indent="0">
              <a:lnSpc>
                <a:spcPts val="2000"/>
              </a:lnSpc>
              <a:buNone/>
              <a:defRPr sz="1800" b="0" baseline="0">
                <a:solidFill>
                  <a:srgbClr val="18A3AC"/>
                </a:solidFill>
                <a:latin typeface="+mn-lt"/>
              </a:defRPr>
            </a:lvl1pPr>
          </a:lstStyle>
          <a:p>
            <a:pPr lvl="0"/>
            <a:r>
              <a:rPr lang="en-US"/>
              <a:t>Click to edit Master text styles</a:t>
            </a:r>
          </a:p>
        </p:txBody>
      </p:sp>
      <p:sp>
        <p:nvSpPr>
          <p:cNvPr id="7" name="Footer Placeholder 3">
            <a:extLst>
              <a:ext uri="{FF2B5EF4-FFF2-40B4-BE49-F238E27FC236}">
                <a16:creationId xmlns:a16="http://schemas.microsoft.com/office/drawing/2014/main" id="{86C19AAE-875A-4433-9A55-6113A42929CB}"/>
              </a:ext>
            </a:extLst>
          </p:cNvPr>
          <p:cNvSpPr>
            <a:spLocks noGrp="1"/>
          </p:cNvSpPr>
          <p:nvPr>
            <p:ph type="ftr" sz="quarter" idx="16"/>
          </p:nvPr>
        </p:nvSpPr>
        <p:spPr/>
        <p:txBody>
          <a:bodyPr/>
          <a:lstStyle>
            <a:lvl1pPr>
              <a:defRPr/>
            </a:lvl1pPr>
          </a:lstStyle>
          <a:p>
            <a:pPr>
              <a:defRPr/>
            </a:pPr>
            <a:r>
              <a:rPr lang="en-US"/>
              <a:t>School of Pharmacy Town Hall</a:t>
            </a:r>
          </a:p>
        </p:txBody>
      </p:sp>
      <p:sp>
        <p:nvSpPr>
          <p:cNvPr id="8" name="Slide Number Placeholder 4">
            <a:extLst>
              <a:ext uri="{FF2B5EF4-FFF2-40B4-BE49-F238E27FC236}">
                <a16:creationId xmlns:a16="http://schemas.microsoft.com/office/drawing/2014/main" id="{762D04DF-1A0C-49D4-8394-BDDB9C76D0DF}"/>
              </a:ext>
            </a:extLst>
          </p:cNvPr>
          <p:cNvSpPr>
            <a:spLocks noGrp="1"/>
          </p:cNvSpPr>
          <p:nvPr>
            <p:ph type="sldNum" sz="quarter" idx="17"/>
          </p:nvPr>
        </p:nvSpPr>
        <p:spPr/>
        <p:txBody>
          <a:bodyPr/>
          <a:lstStyle>
            <a:lvl1pPr>
              <a:defRPr/>
            </a:lvl1pPr>
          </a:lstStyle>
          <a:p>
            <a:fld id="{1808CA93-11D7-4927-AEBF-559078EBD958}" type="slidenum">
              <a:rPr lang="en-US" altLang="en-US"/>
              <a:pPr/>
              <a:t>‹#›</a:t>
            </a:fld>
            <a:endParaRPr lang="en-US" altLang="en-US"/>
          </a:p>
        </p:txBody>
      </p:sp>
    </p:spTree>
    <p:extLst>
      <p:ext uri="{BB962C8B-B14F-4D97-AF65-F5344CB8AC3E}">
        <p14:creationId xmlns:p14="http://schemas.microsoft.com/office/powerpoint/2010/main" val="421385646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50D0F9-B1E3-4C52-9E31-E578F0800D3C}"/>
              </a:ext>
            </a:extLst>
          </p:cNvPr>
          <p:cNvSpPr/>
          <p:nvPr userDrawn="1"/>
        </p:nvSpPr>
        <p:spPr bwMode="auto">
          <a:xfrm>
            <a:off x="496888" y="0"/>
            <a:ext cx="1073150" cy="1182688"/>
          </a:xfrm>
          <a:prstGeom prst="rect">
            <a:avLst/>
          </a:prstGeom>
          <a:solidFill>
            <a:schemeClr val="accent3"/>
          </a:solidFill>
          <a:ln w="19050" algn="ctr">
            <a:noFill/>
            <a:miter lim="800000"/>
            <a:headEnd/>
            <a:tailEnd/>
          </a:ln>
        </p:spPr>
        <p:txBody>
          <a:bodyPr wrap="none" anchor="ctr"/>
          <a:lstStyle/>
          <a:p>
            <a:pPr algn="ctr" eaLnBrk="1" fontAlgn="auto" hangingPunct="1">
              <a:lnSpc>
                <a:spcPct val="90000"/>
              </a:lnSpc>
              <a:spcBef>
                <a:spcPts val="0"/>
              </a:spcBef>
              <a:spcAft>
                <a:spcPts val="0"/>
              </a:spcAft>
              <a:defRPr/>
            </a:pPr>
            <a:endParaRPr lang="en-US" sz="1600" b="1" err="1">
              <a:solidFill>
                <a:srgbClr val="90BD31"/>
              </a:solidFill>
              <a:latin typeface="+mj-lt"/>
              <a:cs typeface="+mn-cs"/>
            </a:endParaRPr>
          </a:p>
        </p:txBody>
      </p:sp>
      <p:sp>
        <p:nvSpPr>
          <p:cNvPr id="6" name="TextBox 13">
            <a:extLst>
              <a:ext uri="{FF2B5EF4-FFF2-40B4-BE49-F238E27FC236}">
                <a16:creationId xmlns:a16="http://schemas.microsoft.com/office/drawing/2014/main" id="{724D282B-B4C1-40BA-B503-8DA9F597CB1A}"/>
              </a:ext>
            </a:extLst>
          </p:cNvPr>
          <p:cNvSpPr txBox="1">
            <a:spLocks noChangeArrowheads="1"/>
          </p:cNvSpPr>
          <p:nvPr userDrawn="1"/>
        </p:nvSpPr>
        <p:spPr bwMode="auto">
          <a:xfrm>
            <a:off x="434975" y="0"/>
            <a:ext cx="11922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0" tIns="0" rIns="0" bIns="0"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defRPr/>
            </a:pPr>
            <a:r>
              <a:rPr lang="en-US" altLang="en-US" sz="13800" b="1">
                <a:solidFill>
                  <a:schemeClr val="bg2"/>
                </a:solidFill>
              </a:rPr>
              <a:t>“</a:t>
            </a:r>
          </a:p>
        </p:txBody>
      </p:sp>
      <p:sp>
        <p:nvSpPr>
          <p:cNvPr id="9" name="Text Placeholder 8"/>
          <p:cNvSpPr>
            <a:spLocks noGrp="1"/>
          </p:cNvSpPr>
          <p:nvPr>
            <p:ph type="body" sz="quarter" idx="13"/>
          </p:nvPr>
        </p:nvSpPr>
        <p:spPr>
          <a:xfrm>
            <a:off x="437599" y="1431235"/>
            <a:ext cx="8229323" cy="2107096"/>
          </a:xfrm>
          <a:prstGeom prst="rect">
            <a:avLst/>
          </a:prstGeom>
        </p:spPr>
        <p:txBody>
          <a:bodyPr anchor="ctr">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a:t>Click to edit Master text styles</a:t>
            </a:r>
          </a:p>
        </p:txBody>
      </p:sp>
      <p:sp>
        <p:nvSpPr>
          <p:cNvPr id="10" name="Text Placeholder 13"/>
          <p:cNvSpPr>
            <a:spLocks noGrp="1"/>
          </p:cNvSpPr>
          <p:nvPr>
            <p:ph type="body" sz="quarter" idx="14"/>
          </p:nvPr>
        </p:nvSpPr>
        <p:spPr>
          <a:xfrm>
            <a:off x="447674" y="3696828"/>
            <a:ext cx="6513958" cy="430429"/>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a:t>Click to edit Master text styles</a:t>
            </a:r>
          </a:p>
        </p:txBody>
      </p:sp>
      <p:sp>
        <p:nvSpPr>
          <p:cNvPr id="11" name="Text Placeholder 13"/>
          <p:cNvSpPr>
            <a:spLocks noGrp="1"/>
          </p:cNvSpPr>
          <p:nvPr>
            <p:ph type="body" sz="quarter" idx="15"/>
          </p:nvPr>
        </p:nvSpPr>
        <p:spPr>
          <a:xfrm>
            <a:off x="447674" y="3980952"/>
            <a:ext cx="6513958" cy="440937"/>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a:t>Click to edit Master text styles</a:t>
            </a:r>
          </a:p>
        </p:txBody>
      </p:sp>
      <p:sp>
        <p:nvSpPr>
          <p:cNvPr id="7" name="Footer Placeholder 3">
            <a:extLst>
              <a:ext uri="{FF2B5EF4-FFF2-40B4-BE49-F238E27FC236}">
                <a16:creationId xmlns:a16="http://schemas.microsoft.com/office/drawing/2014/main" id="{3B794C38-C79F-41FA-8246-290938D53BE1}"/>
              </a:ext>
            </a:extLst>
          </p:cNvPr>
          <p:cNvSpPr>
            <a:spLocks noGrp="1"/>
          </p:cNvSpPr>
          <p:nvPr>
            <p:ph type="ftr" sz="quarter" idx="16"/>
          </p:nvPr>
        </p:nvSpPr>
        <p:spPr/>
        <p:txBody>
          <a:bodyPr/>
          <a:lstStyle>
            <a:lvl1pPr>
              <a:defRPr/>
            </a:lvl1pPr>
          </a:lstStyle>
          <a:p>
            <a:pPr>
              <a:defRPr/>
            </a:pPr>
            <a:r>
              <a:rPr lang="en-US"/>
              <a:t>School of Pharmacy Town Hall</a:t>
            </a:r>
          </a:p>
        </p:txBody>
      </p:sp>
      <p:sp>
        <p:nvSpPr>
          <p:cNvPr id="8" name="Slide Number Placeholder 4">
            <a:extLst>
              <a:ext uri="{FF2B5EF4-FFF2-40B4-BE49-F238E27FC236}">
                <a16:creationId xmlns:a16="http://schemas.microsoft.com/office/drawing/2014/main" id="{D4017C2B-DF79-462B-A900-7026F5A69B53}"/>
              </a:ext>
            </a:extLst>
          </p:cNvPr>
          <p:cNvSpPr>
            <a:spLocks noGrp="1"/>
          </p:cNvSpPr>
          <p:nvPr>
            <p:ph type="sldNum" sz="quarter" idx="17"/>
          </p:nvPr>
        </p:nvSpPr>
        <p:spPr/>
        <p:txBody>
          <a:bodyPr/>
          <a:lstStyle>
            <a:lvl1pPr>
              <a:defRPr/>
            </a:lvl1pPr>
          </a:lstStyle>
          <a:p>
            <a:fld id="{32ABF02C-529C-45AD-81C2-48B73AA2D244}" type="slidenum">
              <a:rPr lang="en-US" altLang="en-US"/>
              <a:pPr/>
              <a:t>‹#›</a:t>
            </a:fld>
            <a:endParaRPr lang="en-US" altLang="en-US"/>
          </a:p>
        </p:txBody>
      </p:sp>
    </p:spTree>
    <p:extLst>
      <p:ext uri="{BB962C8B-B14F-4D97-AF65-F5344CB8AC3E}">
        <p14:creationId xmlns:p14="http://schemas.microsoft.com/office/powerpoint/2010/main" val="86790043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3" name="Rectangle 12">
            <a:extLst>
              <a:ext uri="{FF2B5EF4-FFF2-40B4-BE49-F238E27FC236}">
                <a16:creationId xmlns:a16="http://schemas.microsoft.com/office/drawing/2014/main" id="{DF2ED00F-D47A-4E1F-A566-18DECE7055AA}"/>
              </a:ext>
            </a:extLst>
          </p:cNvPr>
          <p:cNvSpPr>
            <a:spLocks noChangeArrowheads="1"/>
          </p:cNvSpPr>
          <p:nvPr userDrawn="1"/>
        </p:nvSpPr>
        <p:spPr bwMode="auto">
          <a:xfrm>
            <a:off x="0" y="1773238"/>
            <a:ext cx="7051675" cy="1411287"/>
          </a:xfrm>
          <a:prstGeom prst="rect">
            <a:avLst/>
          </a:prstGeom>
          <a:solidFill>
            <a:schemeClr val="accent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chemeClr val="bg1"/>
              </a:solidFill>
              <a:latin typeface="Garamond" pitchFamily="18" charset="0"/>
            </a:endParaRPr>
          </a:p>
        </p:txBody>
      </p:sp>
      <p:sp>
        <p:nvSpPr>
          <p:cNvPr id="15" name="Title 15"/>
          <p:cNvSpPr>
            <a:spLocks noGrp="1"/>
          </p:cNvSpPr>
          <p:nvPr>
            <p:ph type="title"/>
          </p:nvPr>
        </p:nvSpPr>
        <p:spPr>
          <a:xfrm>
            <a:off x="453585" y="1919439"/>
            <a:ext cx="6435412" cy="1107896"/>
          </a:xfrm>
          <a:prstGeom prst="rect">
            <a:avLst/>
          </a:prstGeom>
        </p:spPr>
        <p:txBody>
          <a:bodyPr anchor="ctr">
            <a:noAutofit/>
          </a:bodyPr>
          <a:lstStyle>
            <a:lvl1pPr>
              <a:defRPr sz="3600" baseline="0">
                <a:solidFill>
                  <a:schemeClr val="bg1"/>
                </a:solidFill>
                <a:latin typeface="+mj-lt"/>
              </a:defRPr>
            </a:lvl1pPr>
          </a:lstStyle>
          <a:p>
            <a:r>
              <a:rPr lang="en-US"/>
              <a:t>Click to edit Master title style</a:t>
            </a:r>
          </a:p>
        </p:txBody>
      </p:sp>
      <p:sp>
        <p:nvSpPr>
          <p:cNvPr id="4" name="Footer Placeholder 3">
            <a:extLst>
              <a:ext uri="{FF2B5EF4-FFF2-40B4-BE49-F238E27FC236}">
                <a16:creationId xmlns:a16="http://schemas.microsoft.com/office/drawing/2014/main" id="{CBE9EED6-82A4-45B3-9B70-D5B16C69A08C}"/>
              </a:ext>
            </a:extLst>
          </p:cNvPr>
          <p:cNvSpPr>
            <a:spLocks noGrp="1"/>
          </p:cNvSpPr>
          <p:nvPr>
            <p:ph type="ftr" sz="quarter" idx="10"/>
          </p:nvPr>
        </p:nvSpPr>
        <p:spPr/>
        <p:txBody>
          <a:bodyPr/>
          <a:lstStyle>
            <a:lvl1pPr>
              <a:defRPr/>
            </a:lvl1pPr>
          </a:lstStyle>
          <a:p>
            <a:pPr>
              <a:defRPr/>
            </a:pPr>
            <a:r>
              <a:rPr lang="en-US"/>
              <a:t>School of Pharmacy Town Hall</a:t>
            </a:r>
          </a:p>
        </p:txBody>
      </p:sp>
      <p:sp>
        <p:nvSpPr>
          <p:cNvPr id="5" name="Slide Number Placeholder 4">
            <a:extLst>
              <a:ext uri="{FF2B5EF4-FFF2-40B4-BE49-F238E27FC236}">
                <a16:creationId xmlns:a16="http://schemas.microsoft.com/office/drawing/2014/main" id="{D83D7DBD-299F-42AF-8BCC-C3DF74E4190F}"/>
              </a:ext>
            </a:extLst>
          </p:cNvPr>
          <p:cNvSpPr>
            <a:spLocks noGrp="1"/>
          </p:cNvSpPr>
          <p:nvPr>
            <p:ph type="sldNum" sz="quarter" idx="11"/>
          </p:nvPr>
        </p:nvSpPr>
        <p:spPr/>
        <p:txBody>
          <a:bodyPr/>
          <a:lstStyle>
            <a:lvl1pPr>
              <a:defRPr/>
            </a:lvl1pPr>
          </a:lstStyle>
          <a:p>
            <a:fld id="{4FF4A63F-E4AC-4B7F-82F5-CB103FD9AECA}" type="slidenum">
              <a:rPr lang="en-US" altLang="en-US"/>
              <a:pPr/>
              <a:t>‹#›</a:t>
            </a:fld>
            <a:endParaRPr lang="en-US" altLang="en-US"/>
          </a:p>
        </p:txBody>
      </p:sp>
    </p:spTree>
    <p:extLst>
      <p:ext uri="{BB962C8B-B14F-4D97-AF65-F5344CB8AC3E}">
        <p14:creationId xmlns:p14="http://schemas.microsoft.com/office/powerpoint/2010/main" val="131317424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3" name="Rectangle 12">
            <a:extLst>
              <a:ext uri="{FF2B5EF4-FFF2-40B4-BE49-F238E27FC236}">
                <a16:creationId xmlns:a16="http://schemas.microsoft.com/office/drawing/2014/main" id="{5CB6CAEB-D7B0-4695-8BA1-21F8460024A1}"/>
              </a:ext>
            </a:extLst>
          </p:cNvPr>
          <p:cNvSpPr>
            <a:spLocks noChangeArrowheads="1"/>
          </p:cNvSpPr>
          <p:nvPr userDrawn="1"/>
        </p:nvSpPr>
        <p:spPr bwMode="auto">
          <a:xfrm>
            <a:off x="0" y="1773238"/>
            <a:ext cx="7051675" cy="1411287"/>
          </a:xfrm>
          <a:prstGeom prst="rect">
            <a:avLst/>
          </a:prstGeom>
          <a:solidFill>
            <a:srgbClr val="18A3AC"/>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chemeClr val="bg1"/>
              </a:solidFill>
              <a:latin typeface="Garamond" pitchFamily="18" charset="0"/>
            </a:endParaRPr>
          </a:p>
        </p:txBody>
      </p:sp>
      <p:sp>
        <p:nvSpPr>
          <p:cNvPr id="8" name="Title 15"/>
          <p:cNvSpPr>
            <a:spLocks noGrp="1"/>
          </p:cNvSpPr>
          <p:nvPr>
            <p:ph type="title"/>
          </p:nvPr>
        </p:nvSpPr>
        <p:spPr>
          <a:xfrm>
            <a:off x="453585" y="1919439"/>
            <a:ext cx="6435412" cy="1107896"/>
          </a:xfrm>
          <a:prstGeom prst="rect">
            <a:avLst/>
          </a:prstGeom>
        </p:spPr>
        <p:txBody>
          <a:bodyPr anchor="ctr">
            <a:noAutofit/>
          </a:bodyPr>
          <a:lstStyle>
            <a:lvl1pPr>
              <a:defRPr sz="3600" baseline="0">
                <a:solidFill>
                  <a:schemeClr val="bg1"/>
                </a:solidFill>
                <a:latin typeface="+mj-lt"/>
              </a:defRPr>
            </a:lvl1pPr>
          </a:lstStyle>
          <a:p>
            <a:r>
              <a:rPr lang="en-US"/>
              <a:t>Click to edit Master title style</a:t>
            </a:r>
          </a:p>
        </p:txBody>
      </p:sp>
      <p:sp>
        <p:nvSpPr>
          <p:cNvPr id="4" name="Footer Placeholder 3">
            <a:extLst>
              <a:ext uri="{FF2B5EF4-FFF2-40B4-BE49-F238E27FC236}">
                <a16:creationId xmlns:a16="http://schemas.microsoft.com/office/drawing/2014/main" id="{6B0E4DC2-DEA0-4D46-9429-F9409BD4366A}"/>
              </a:ext>
            </a:extLst>
          </p:cNvPr>
          <p:cNvSpPr>
            <a:spLocks noGrp="1"/>
          </p:cNvSpPr>
          <p:nvPr>
            <p:ph type="ftr" sz="quarter" idx="10"/>
          </p:nvPr>
        </p:nvSpPr>
        <p:spPr/>
        <p:txBody>
          <a:bodyPr/>
          <a:lstStyle>
            <a:lvl1pPr>
              <a:defRPr/>
            </a:lvl1pPr>
          </a:lstStyle>
          <a:p>
            <a:pPr>
              <a:defRPr/>
            </a:pPr>
            <a:r>
              <a:rPr lang="en-US"/>
              <a:t>School of Pharmacy Town Hall</a:t>
            </a:r>
          </a:p>
        </p:txBody>
      </p:sp>
      <p:sp>
        <p:nvSpPr>
          <p:cNvPr id="5" name="Slide Number Placeholder 4">
            <a:extLst>
              <a:ext uri="{FF2B5EF4-FFF2-40B4-BE49-F238E27FC236}">
                <a16:creationId xmlns:a16="http://schemas.microsoft.com/office/drawing/2014/main" id="{6AC01F1C-3F57-46C7-960D-4366F9647B59}"/>
              </a:ext>
            </a:extLst>
          </p:cNvPr>
          <p:cNvSpPr>
            <a:spLocks noGrp="1"/>
          </p:cNvSpPr>
          <p:nvPr>
            <p:ph type="sldNum" sz="quarter" idx="11"/>
          </p:nvPr>
        </p:nvSpPr>
        <p:spPr/>
        <p:txBody>
          <a:bodyPr/>
          <a:lstStyle>
            <a:lvl1pPr>
              <a:defRPr/>
            </a:lvl1pPr>
          </a:lstStyle>
          <a:p>
            <a:fld id="{D433FD58-1B9B-46C0-B64F-A848CD5B395A}" type="slidenum">
              <a:rPr lang="en-US" altLang="en-US"/>
              <a:pPr/>
              <a:t>‹#›</a:t>
            </a:fld>
            <a:endParaRPr lang="en-US" altLang="en-US"/>
          </a:p>
        </p:txBody>
      </p:sp>
    </p:spTree>
    <p:extLst>
      <p:ext uri="{BB962C8B-B14F-4D97-AF65-F5344CB8AC3E}">
        <p14:creationId xmlns:p14="http://schemas.microsoft.com/office/powerpoint/2010/main" val="40898968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3" name="Rectangle 12">
            <a:extLst>
              <a:ext uri="{FF2B5EF4-FFF2-40B4-BE49-F238E27FC236}">
                <a16:creationId xmlns:a16="http://schemas.microsoft.com/office/drawing/2014/main" id="{5D54E62C-26A7-4021-A0F8-523547DF2EFF}"/>
              </a:ext>
            </a:extLst>
          </p:cNvPr>
          <p:cNvSpPr>
            <a:spLocks noChangeArrowheads="1"/>
          </p:cNvSpPr>
          <p:nvPr userDrawn="1"/>
        </p:nvSpPr>
        <p:spPr bwMode="auto">
          <a:xfrm>
            <a:off x="0" y="1773238"/>
            <a:ext cx="7051675" cy="1411287"/>
          </a:xfrm>
          <a:prstGeom prst="rect">
            <a:avLst/>
          </a:prstGeom>
          <a:solidFill>
            <a:srgbClr val="90BD3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chemeClr val="bg1"/>
              </a:solidFill>
              <a:latin typeface="Garamond" pitchFamily="18" charset="0"/>
            </a:endParaRPr>
          </a:p>
        </p:txBody>
      </p:sp>
      <p:sp>
        <p:nvSpPr>
          <p:cNvPr id="7" name="Title 15"/>
          <p:cNvSpPr>
            <a:spLocks noGrp="1"/>
          </p:cNvSpPr>
          <p:nvPr>
            <p:ph type="title"/>
          </p:nvPr>
        </p:nvSpPr>
        <p:spPr>
          <a:xfrm>
            <a:off x="453585" y="1919439"/>
            <a:ext cx="6435412" cy="1107896"/>
          </a:xfrm>
          <a:prstGeom prst="rect">
            <a:avLst/>
          </a:prstGeom>
        </p:spPr>
        <p:txBody>
          <a:bodyPr anchor="ctr">
            <a:noAutofit/>
          </a:bodyPr>
          <a:lstStyle>
            <a:lvl1pPr>
              <a:defRPr sz="3600" baseline="0">
                <a:solidFill>
                  <a:schemeClr val="bg1"/>
                </a:solidFill>
                <a:latin typeface="+mj-lt"/>
              </a:defRPr>
            </a:lvl1pPr>
          </a:lstStyle>
          <a:p>
            <a:r>
              <a:rPr lang="en-US"/>
              <a:t>Click to edit Master title style</a:t>
            </a:r>
          </a:p>
        </p:txBody>
      </p:sp>
      <p:sp>
        <p:nvSpPr>
          <p:cNvPr id="4" name="Footer Placeholder 3">
            <a:extLst>
              <a:ext uri="{FF2B5EF4-FFF2-40B4-BE49-F238E27FC236}">
                <a16:creationId xmlns:a16="http://schemas.microsoft.com/office/drawing/2014/main" id="{01C4CDD9-FE0A-4807-9805-DBBCA38654DB}"/>
              </a:ext>
            </a:extLst>
          </p:cNvPr>
          <p:cNvSpPr>
            <a:spLocks noGrp="1"/>
          </p:cNvSpPr>
          <p:nvPr>
            <p:ph type="ftr" sz="quarter" idx="10"/>
          </p:nvPr>
        </p:nvSpPr>
        <p:spPr/>
        <p:txBody>
          <a:bodyPr/>
          <a:lstStyle>
            <a:lvl1pPr>
              <a:defRPr/>
            </a:lvl1pPr>
          </a:lstStyle>
          <a:p>
            <a:pPr>
              <a:defRPr/>
            </a:pPr>
            <a:r>
              <a:rPr lang="en-US"/>
              <a:t>School of Pharmacy Town Hall</a:t>
            </a:r>
          </a:p>
        </p:txBody>
      </p:sp>
      <p:sp>
        <p:nvSpPr>
          <p:cNvPr id="5" name="Slide Number Placeholder 4">
            <a:extLst>
              <a:ext uri="{FF2B5EF4-FFF2-40B4-BE49-F238E27FC236}">
                <a16:creationId xmlns:a16="http://schemas.microsoft.com/office/drawing/2014/main" id="{29389426-88BE-4B77-84E9-5985F8031BCD}"/>
              </a:ext>
            </a:extLst>
          </p:cNvPr>
          <p:cNvSpPr>
            <a:spLocks noGrp="1"/>
          </p:cNvSpPr>
          <p:nvPr>
            <p:ph type="sldNum" sz="quarter" idx="11"/>
          </p:nvPr>
        </p:nvSpPr>
        <p:spPr/>
        <p:txBody>
          <a:bodyPr/>
          <a:lstStyle>
            <a:lvl1pPr>
              <a:defRPr/>
            </a:lvl1pPr>
          </a:lstStyle>
          <a:p>
            <a:fld id="{7B37E866-241F-4DBD-A649-6C484F5C8F41}" type="slidenum">
              <a:rPr lang="en-US" altLang="en-US"/>
              <a:pPr/>
              <a:t>‹#›</a:t>
            </a:fld>
            <a:endParaRPr lang="en-US" altLang="en-US"/>
          </a:p>
        </p:txBody>
      </p:sp>
    </p:spTree>
    <p:extLst>
      <p:ext uri="{BB962C8B-B14F-4D97-AF65-F5344CB8AC3E}">
        <p14:creationId xmlns:p14="http://schemas.microsoft.com/office/powerpoint/2010/main" val="216378807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Closing with logo_1">
    <p:bg>
      <p:bgPr>
        <a:solidFill>
          <a:schemeClr val="bg2"/>
        </a:solidFill>
        <a:effectLst/>
      </p:bgPr>
    </p:bg>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12D7ADBE-14B3-494A-A337-28B9AF0FFF0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63975" y="2035175"/>
            <a:ext cx="15748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4409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Closing with logo_2">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D24A3514-022D-4CA2-83F8-3ADE32274B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79850" y="188595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6445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losing – Research">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A01DB17B-69E7-4265-8078-5E52E6C17E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49975" y="0"/>
            <a:ext cx="29940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3">
            <a:extLst>
              <a:ext uri="{FF2B5EF4-FFF2-40B4-BE49-F238E27FC236}">
                <a16:creationId xmlns:a16="http://schemas.microsoft.com/office/drawing/2014/main" id="{A37A6FEB-3A33-4901-B128-82442509B78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89063"/>
            <a:ext cx="6149975"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a:extLst>
              <a:ext uri="{FF2B5EF4-FFF2-40B4-BE49-F238E27FC236}">
                <a16:creationId xmlns:a16="http://schemas.microsoft.com/office/drawing/2014/main" id="{2E88CF72-0250-47E3-A7FF-756A9AF9711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49975" y="2016125"/>
            <a:ext cx="16160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247883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losing – Education">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31DC70CF-D925-4FA6-979A-3634024309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5748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3">
            <a:extLst>
              <a:ext uri="{FF2B5EF4-FFF2-40B4-BE49-F238E27FC236}">
                <a16:creationId xmlns:a16="http://schemas.microsoft.com/office/drawing/2014/main" id="{7A5C81ED-565A-4D14-BF6A-0829CC1D107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57488" y="1257300"/>
            <a:ext cx="63865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a:extLst>
              <a:ext uri="{FF2B5EF4-FFF2-40B4-BE49-F238E27FC236}">
                <a16:creationId xmlns:a16="http://schemas.microsoft.com/office/drawing/2014/main" id="{C0987D3E-5409-40BF-9256-78248FB3BF1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41413" y="2016125"/>
            <a:ext cx="16160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3175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Blue">
    <p:bg>
      <p:bgPr>
        <a:solidFill>
          <a:srgbClr val="178CCB"/>
        </a:solidFill>
        <a:effectLst/>
      </p:bgPr>
    </p:bg>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D745A3C3-232E-4F07-87FB-60B7F24E2AB3}"/>
              </a:ext>
            </a:extLst>
          </p:cNvPr>
          <p:cNvSpPr>
            <a:spLocks noChangeArrowheads="1"/>
          </p:cNvSpPr>
          <p:nvPr userDrawn="1"/>
        </p:nvSpPr>
        <p:spPr bwMode="auto">
          <a:xfrm>
            <a:off x="158750" y="4322763"/>
            <a:ext cx="8985250" cy="820737"/>
          </a:xfrm>
          <a:prstGeom prst="rect">
            <a:avLst/>
          </a:prstGeom>
          <a:solidFill>
            <a:srgbClr val="178CCB"/>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chemeClr val="bg1"/>
              </a:solidFill>
              <a:latin typeface="Garamond" pitchFamily="18" charset="0"/>
            </a:endParaRPr>
          </a:p>
        </p:txBody>
      </p:sp>
      <p:pic>
        <p:nvPicPr>
          <p:cNvPr id="6" name="Picture 13">
            <a:extLst>
              <a:ext uri="{FF2B5EF4-FFF2-40B4-BE49-F238E27FC236}">
                <a16:creationId xmlns:a16="http://schemas.microsoft.com/office/drawing/2014/main" id="{3AFC942D-FF49-4BC3-8F8C-9AED53106B9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9100" y="476250"/>
            <a:ext cx="207645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5"/>
          <p:cNvSpPr>
            <a:spLocks noGrp="1"/>
          </p:cNvSpPr>
          <p:nvPr>
            <p:ph type="title"/>
          </p:nvPr>
        </p:nvSpPr>
        <p:spPr>
          <a:xfrm>
            <a:off x="299199" y="1878496"/>
            <a:ext cx="6141359" cy="1311963"/>
          </a:xfrm>
          <a:prstGeom prst="rect">
            <a:avLst/>
          </a:prstGeom>
        </p:spPr>
        <p:txBody>
          <a:bodyPr anchor="b">
            <a:noAutofit/>
          </a:bodyPr>
          <a:lstStyle>
            <a:lvl1pPr>
              <a:defRPr sz="3600" baseline="0">
                <a:solidFill>
                  <a:schemeClr val="tx1"/>
                </a:solidFill>
                <a:latin typeface="+mj-lt"/>
              </a:defRPr>
            </a:lvl1pPr>
          </a:lstStyle>
          <a:p>
            <a:r>
              <a:rPr lang="en-US"/>
              <a:t>Click to edit Master title style</a:t>
            </a:r>
          </a:p>
        </p:txBody>
      </p:sp>
      <p:sp>
        <p:nvSpPr>
          <p:cNvPr id="17" name="Text Placeholder 3"/>
          <p:cNvSpPr>
            <a:spLocks noGrp="1"/>
          </p:cNvSpPr>
          <p:nvPr>
            <p:ph type="body" sz="quarter" idx="15"/>
          </p:nvPr>
        </p:nvSpPr>
        <p:spPr>
          <a:xfrm>
            <a:off x="302816" y="3185160"/>
            <a:ext cx="6147682" cy="508220"/>
          </a:xfrm>
          <a:prstGeom prst="rect">
            <a:avLst/>
          </a:prstGeom>
        </p:spPr>
        <p:txBody>
          <a:bodyPr>
            <a:noAutofit/>
          </a:bodyPr>
          <a:lstStyle>
            <a:lvl1pPr marL="0" indent="0" algn="l">
              <a:lnSpc>
                <a:spcPct val="100000"/>
              </a:lnSpc>
              <a:buNone/>
              <a:defRPr sz="1600" i="0">
                <a:solidFill>
                  <a:schemeClr val="tx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10" name="Text Placeholder 2"/>
          <p:cNvSpPr>
            <a:spLocks noGrp="1"/>
          </p:cNvSpPr>
          <p:nvPr>
            <p:ph type="body" sz="quarter" idx="10"/>
          </p:nvPr>
        </p:nvSpPr>
        <p:spPr>
          <a:xfrm>
            <a:off x="317593" y="4102256"/>
            <a:ext cx="4191461" cy="426719"/>
          </a:xfrm>
          <a:prstGeom prst="rect">
            <a:avLst/>
          </a:prstGeom>
        </p:spPr>
        <p:txBody>
          <a:bodyPr tIns="0" bIns="0" rtlCol="0" anchor="b">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lvl="0"/>
            <a:r>
              <a:rPr lang="en-US"/>
              <a:t>Click to edit Master text styles</a:t>
            </a:r>
          </a:p>
        </p:txBody>
      </p:sp>
      <p:sp>
        <p:nvSpPr>
          <p:cNvPr id="7" name="Date Placeholder 4">
            <a:extLst>
              <a:ext uri="{FF2B5EF4-FFF2-40B4-BE49-F238E27FC236}">
                <a16:creationId xmlns:a16="http://schemas.microsoft.com/office/drawing/2014/main" id="{B948D8CE-E773-4627-9E6C-DFB81EE1E586}"/>
              </a:ext>
            </a:extLst>
          </p:cNvPr>
          <p:cNvSpPr>
            <a:spLocks noGrp="1"/>
          </p:cNvSpPr>
          <p:nvPr>
            <p:ph type="dt" sz="half" idx="16"/>
          </p:nvPr>
        </p:nvSpPr>
        <p:spPr>
          <a:xfrm>
            <a:off x="319088" y="4616450"/>
            <a:ext cx="1925637" cy="179388"/>
          </a:xfrm>
          <a:prstGeom prst="rect">
            <a:avLst/>
          </a:prstGeom>
        </p:spPr>
        <p:txBody>
          <a:bodyPr vert="horz" wrap="square" lIns="91440" tIns="0" rIns="91440" bIns="0" rtlCol="0" anchor="b" anchorCtr="0">
            <a:noAutofit/>
          </a:bodyPr>
          <a:lstStyle>
            <a:lvl1pPr algn="l" eaLnBrk="1" fontAlgn="auto" hangingPunct="1">
              <a:spcBef>
                <a:spcPts val="0"/>
              </a:spcBef>
              <a:spcAft>
                <a:spcPts val="0"/>
              </a:spcAft>
              <a:defRPr sz="1200" i="0">
                <a:solidFill>
                  <a:schemeClr val="tx1"/>
                </a:solidFill>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3871533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Closing – Patient Care">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369C9628-2D14-42F8-9605-5B825FE7840C}"/>
              </a:ext>
            </a:extLst>
          </p:cNvPr>
          <p:cNvPicPr>
            <a:picLocks noChangeAspect="1"/>
          </p:cNvPicPr>
          <p:nvPr userDrawn="1"/>
        </p:nvPicPr>
        <p:blipFill>
          <a:blip r:embed="rId2">
            <a:extLst>
              <a:ext uri="{28A0092B-C50C-407E-A947-70E740481C1C}">
                <a14:useLocalDpi xmlns:a14="http://schemas.microsoft.com/office/drawing/2010/main" val="0"/>
              </a:ext>
            </a:extLst>
          </a:blip>
          <a:srcRect b="-2"/>
          <a:stretch>
            <a:fillRect/>
          </a:stretch>
        </p:blipFill>
        <p:spPr bwMode="auto">
          <a:xfrm>
            <a:off x="0" y="0"/>
            <a:ext cx="27606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3">
            <a:extLst>
              <a:ext uri="{FF2B5EF4-FFF2-40B4-BE49-F238E27FC236}">
                <a16:creationId xmlns:a16="http://schemas.microsoft.com/office/drawing/2014/main" id="{4E86BF95-9FC0-4C6E-BB87-35C9E6FBDF5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57488" y="1257300"/>
            <a:ext cx="63865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a:extLst>
              <a:ext uri="{FF2B5EF4-FFF2-40B4-BE49-F238E27FC236}">
                <a16:creationId xmlns:a16="http://schemas.microsoft.com/office/drawing/2014/main" id="{204D4167-4666-4807-93F9-892B9BF7502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41413" y="2016125"/>
            <a:ext cx="16160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80635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p:nvPr>
        </p:nvSpPr>
        <p:spPr>
          <a:xfrm>
            <a:off x="653733" y="329185"/>
            <a:ext cx="8089901" cy="422423"/>
          </a:xfrm>
        </p:spPr>
        <p:txBody>
          <a:bodyPr vert="horz" wrap="square" lIns="91440" tIns="45720" rIns="9144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a:xfrm>
            <a:off x="661375" y="1516344"/>
            <a:ext cx="8325548" cy="3008627"/>
          </a:xfrm>
        </p:spPr>
        <p:txBody>
          <a:bodyPr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p:cNvSpPr>
            <a:spLocks noGrp="1"/>
          </p:cNvSpPr>
          <p:nvPr>
            <p:ph type="body" idx="10"/>
          </p:nvPr>
        </p:nvSpPr>
        <p:spPr>
          <a:xfrm>
            <a:off x="638227" y="1172763"/>
            <a:ext cx="8087171" cy="235449"/>
          </a:xfrm>
        </p:spPr>
        <p:txBody>
          <a:bodyPr/>
          <a:lstStyle>
            <a:lvl1pPr marL="0" indent="0">
              <a:buNone/>
              <a:defRPr sz="1575" b="0">
                <a:solidFill>
                  <a:schemeClr val="bg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5" name="Date Placeholder 4">
            <a:extLst>
              <a:ext uri="{FF2B5EF4-FFF2-40B4-BE49-F238E27FC236}">
                <a16:creationId xmlns:a16="http://schemas.microsoft.com/office/drawing/2014/main" id="{03D4E5AC-35F1-458E-B4B5-CD65B75A8173}"/>
              </a:ext>
            </a:extLst>
          </p:cNvPr>
          <p:cNvSpPr>
            <a:spLocks noGrp="1"/>
          </p:cNvSpPr>
          <p:nvPr>
            <p:ph type="dt" sz="half" idx="11"/>
          </p:nvPr>
        </p:nvSpPr>
        <p:spPr>
          <a:xfrm>
            <a:off x="6334125" y="4838700"/>
            <a:ext cx="927100" cy="117475"/>
          </a:xfrm>
          <a:prstGeom prst="rect">
            <a:avLst/>
          </a:prstGeom>
        </p:spPr>
        <p:txBody>
          <a:bodyPr vert="horz" wrap="square" lIns="0" tIns="0" rIns="0" bIns="0" rtlCol="0" anchor="b" anchorCtr="0"/>
          <a:lstStyle>
            <a:lvl1pPr algn="l" eaLnBrk="1" hangingPunct="1">
              <a:defRPr sz="675" i="0">
                <a:solidFill>
                  <a:schemeClr val="bg1"/>
                </a:solidFill>
                <a:latin typeface="Arial" pitchFamily="34" charset="0"/>
                <a:cs typeface="Arial" pitchFamily="34" charset="0"/>
              </a:defRPr>
            </a:lvl1pPr>
          </a:lstStyle>
          <a:p>
            <a:pPr>
              <a:defRPr/>
            </a:pPr>
            <a:endParaRPr lang="en-US"/>
          </a:p>
        </p:txBody>
      </p:sp>
      <p:sp>
        <p:nvSpPr>
          <p:cNvPr id="7" name="Footer Placeholder 5">
            <a:extLst>
              <a:ext uri="{FF2B5EF4-FFF2-40B4-BE49-F238E27FC236}">
                <a16:creationId xmlns:a16="http://schemas.microsoft.com/office/drawing/2014/main" id="{2FD0FAF9-14D6-4568-B4BD-E0E5157C626D}"/>
              </a:ext>
            </a:extLst>
          </p:cNvPr>
          <p:cNvSpPr>
            <a:spLocks noGrp="1"/>
          </p:cNvSpPr>
          <p:nvPr>
            <p:ph type="ftr" sz="quarter" idx="12"/>
          </p:nvPr>
        </p:nvSpPr>
        <p:spPr>
          <a:xfrm>
            <a:off x="728663" y="4852988"/>
            <a:ext cx="4311650" cy="103187"/>
          </a:xfrm>
        </p:spPr>
        <p:txBody>
          <a:bodyPr/>
          <a:lstStyle>
            <a:lvl1pPr algn="l">
              <a:defRPr sz="675" i="0">
                <a:solidFill>
                  <a:schemeClr val="bg1"/>
                </a:solidFill>
                <a:latin typeface="Arial" pitchFamily="34" charset="0"/>
                <a:cs typeface="Arial" pitchFamily="34" charset="0"/>
              </a:defRPr>
            </a:lvl1pPr>
          </a:lstStyle>
          <a:p>
            <a:pPr>
              <a:defRPr/>
            </a:pPr>
            <a:r>
              <a:rPr lang="en-US"/>
              <a:t>School of Pharmacy Town Hall</a:t>
            </a:r>
          </a:p>
        </p:txBody>
      </p:sp>
    </p:spTree>
    <p:extLst>
      <p:ext uri="{BB962C8B-B14F-4D97-AF65-F5344CB8AC3E}">
        <p14:creationId xmlns:p14="http://schemas.microsoft.com/office/powerpoint/2010/main" val="234671286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57175"/>
            <a:ext cx="7772400" cy="828675"/>
          </a:xfrm>
          <a:prstGeom prst="rect">
            <a:avLst/>
          </a:prstGeom>
        </p:spPr>
        <p:txBody>
          <a:bodyPr lIns="76197" tIns="38098" rIns="76197" bIns="38098"/>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85F5DFAF-895B-4093-B958-BF178B1807D4}"/>
              </a:ext>
            </a:extLst>
          </p:cNvPr>
          <p:cNvSpPr>
            <a:spLocks noGrp="1"/>
          </p:cNvSpPr>
          <p:nvPr>
            <p:ph type="ftr" sz="quarter" idx="10"/>
          </p:nvPr>
        </p:nvSpPr>
        <p:spPr/>
        <p:txBody>
          <a:bodyPr/>
          <a:lstStyle>
            <a:lvl1pPr>
              <a:defRPr/>
            </a:lvl1pPr>
          </a:lstStyle>
          <a:p>
            <a:pPr>
              <a:defRPr/>
            </a:pPr>
            <a:r>
              <a:rPr lang="en-US">
                <a:latin typeface="Times New Roman" pitchFamily="18" charset="0"/>
              </a:rPr>
              <a:t>School of Pharmacy Town Hall</a:t>
            </a:r>
          </a:p>
        </p:txBody>
      </p:sp>
    </p:spTree>
    <p:extLst>
      <p:ext uri="{BB962C8B-B14F-4D97-AF65-F5344CB8AC3E}">
        <p14:creationId xmlns:p14="http://schemas.microsoft.com/office/powerpoint/2010/main" val="23596692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86324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903" y="241902"/>
            <a:ext cx="8902097" cy="4901598"/>
          </a:xfrm>
          <a:prstGeom prst="rect">
            <a:avLst/>
          </a:prstGeom>
        </p:spPr>
      </p:pic>
      <p:sp>
        <p:nvSpPr>
          <p:cNvPr id="2" name="Rectangle 1"/>
          <p:cNvSpPr/>
          <p:nvPr userDrawn="1"/>
        </p:nvSpPr>
        <p:spPr bwMode="auto">
          <a:xfrm>
            <a:off x="502920" y="0"/>
            <a:ext cx="5666935" cy="430471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err="1">
              <a:solidFill>
                <a:schemeClr val="tx1"/>
              </a:solidFill>
              <a:latin typeface="+mj-lt"/>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73" y="297068"/>
            <a:ext cx="1041010" cy="676890"/>
          </a:xfrm>
          <a:prstGeom prst="rect">
            <a:avLst/>
          </a:prstGeom>
        </p:spPr>
      </p:pic>
      <p:sp>
        <p:nvSpPr>
          <p:cNvPr id="20" name="Title 15"/>
          <p:cNvSpPr>
            <a:spLocks noGrp="1"/>
          </p:cNvSpPr>
          <p:nvPr>
            <p:ph type="title" hasCustomPrompt="1"/>
          </p:nvPr>
        </p:nvSpPr>
        <p:spPr>
          <a:xfrm>
            <a:off x="784273" y="1127896"/>
            <a:ext cx="4976447" cy="1311963"/>
          </a:xfrm>
        </p:spPr>
        <p:txBody>
          <a:bodyPr anchor="b">
            <a:noAutofit/>
          </a:bodyPr>
          <a:lstStyle>
            <a:lvl1pPr>
              <a:defRPr sz="3600" baseline="0">
                <a:solidFill>
                  <a:schemeClr val="bg1"/>
                </a:solidFill>
                <a:latin typeface="+mj-lt"/>
              </a:defRPr>
            </a:lvl1pPr>
          </a:lstStyle>
          <a:p>
            <a:r>
              <a:rPr lang="en-US"/>
              <a:t>Title Here</a:t>
            </a:r>
          </a:p>
        </p:txBody>
      </p:sp>
      <p:sp>
        <p:nvSpPr>
          <p:cNvPr id="9"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Optional Subhead here</a:t>
            </a:r>
          </a:p>
        </p:txBody>
      </p:sp>
      <p:sp>
        <p:nvSpPr>
          <p:cNvPr id="10"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endParaRPr lang="en-US"/>
          </a:p>
        </p:txBody>
      </p:sp>
      <p:sp>
        <p:nvSpPr>
          <p:cNvPr id="12"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Name</a:t>
            </a:r>
          </a:p>
        </p:txBody>
      </p:sp>
    </p:spTree>
    <p:extLst>
      <p:ext uri="{BB962C8B-B14F-4D97-AF65-F5344CB8AC3E}">
        <p14:creationId xmlns:p14="http://schemas.microsoft.com/office/powerpoint/2010/main" val="3752861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250520" y="244258"/>
            <a:ext cx="8893479" cy="4899242"/>
          </a:xfrm>
          <a:prstGeom prst="rect">
            <a:avLst/>
          </a:prstGeom>
        </p:spPr>
      </p:pic>
      <p:sp>
        <p:nvSpPr>
          <p:cNvPr id="2" name="Rectangle 1"/>
          <p:cNvSpPr/>
          <p:nvPr userDrawn="1"/>
        </p:nvSpPr>
        <p:spPr bwMode="auto">
          <a:xfrm>
            <a:off x="502920" y="0"/>
            <a:ext cx="5666935" cy="430471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err="1">
              <a:solidFill>
                <a:schemeClr val="tx1"/>
              </a:solidFill>
              <a:latin typeface="+mj-lt"/>
            </a:endParaRPr>
          </a:p>
        </p:txBody>
      </p:sp>
      <p:sp>
        <p:nvSpPr>
          <p:cNvPr id="13"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endParaRPr lang="en-US"/>
          </a:p>
        </p:txBody>
      </p:sp>
      <p:sp>
        <p:nvSpPr>
          <p:cNvPr id="20" name="Title 15"/>
          <p:cNvSpPr>
            <a:spLocks noGrp="1"/>
          </p:cNvSpPr>
          <p:nvPr>
            <p:ph type="title" hasCustomPrompt="1"/>
          </p:nvPr>
        </p:nvSpPr>
        <p:spPr>
          <a:xfrm>
            <a:off x="784273" y="1127896"/>
            <a:ext cx="4976447" cy="1311963"/>
          </a:xfrm>
        </p:spPr>
        <p:txBody>
          <a:bodyPr anchor="b">
            <a:noAutofit/>
          </a:bodyPr>
          <a:lstStyle>
            <a:lvl1pPr>
              <a:defRPr sz="3600" baseline="0">
                <a:solidFill>
                  <a:schemeClr val="bg1"/>
                </a:solidFill>
                <a:latin typeface="+mj-lt"/>
              </a:defRPr>
            </a:lvl1pPr>
          </a:lstStyle>
          <a:p>
            <a:r>
              <a:rPr lang="en-US"/>
              <a:t>Title Here</a:t>
            </a:r>
          </a:p>
        </p:txBody>
      </p:sp>
      <p:sp>
        <p:nvSpPr>
          <p:cNvPr id="21"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Optional Subhead here</a:t>
            </a:r>
          </a:p>
        </p:txBody>
      </p:sp>
      <p:sp>
        <p:nvSpPr>
          <p:cNvPr id="9"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Name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73" y="297068"/>
            <a:ext cx="1041010" cy="676890"/>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903" y="241902"/>
            <a:ext cx="8908063" cy="4901598"/>
          </a:xfrm>
          <a:prstGeom prst="rect">
            <a:avLst/>
          </a:prstGeom>
        </p:spPr>
      </p:pic>
      <p:sp>
        <p:nvSpPr>
          <p:cNvPr id="2" name="Rectangle 1"/>
          <p:cNvSpPr/>
          <p:nvPr userDrawn="1"/>
        </p:nvSpPr>
        <p:spPr bwMode="auto">
          <a:xfrm>
            <a:off x="502920" y="0"/>
            <a:ext cx="5666935" cy="430471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err="1">
              <a:solidFill>
                <a:schemeClr val="tx1"/>
              </a:solidFill>
              <a:latin typeface="+mj-lt"/>
            </a:endParaRPr>
          </a:p>
        </p:txBody>
      </p:sp>
      <p:sp>
        <p:nvSpPr>
          <p:cNvPr id="13"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endParaRPr lang="en-US"/>
          </a:p>
        </p:txBody>
      </p:sp>
      <p:sp>
        <p:nvSpPr>
          <p:cNvPr id="20" name="Title 15"/>
          <p:cNvSpPr>
            <a:spLocks noGrp="1"/>
          </p:cNvSpPr>
          <p:nvPr>
            <p:ph type="title" hasCustomPrompt="1"/>
          </p:nvPr>
        </p:nvSpPr>
        <p:spPr>
          <a:xfrm>
            <a:off x="784273" y="1127896"/>
            <a:ext cx="4976447" cy="1311963"/>
          </a:xfrm>
        </p:spPr>
        <p:txBody>
          <a:bodyPr anchor="b">
            <a:noAutofit/>
          </a:bodyPr>
          <a:lstStyle>
            <a:lvl1pPr>
              <a:defRPr sz="3600" baseline="0">
                <a:solidFill>
                  <a:schemeClr val="bg1"/>
                </a:solidFill>
                <a:latin typeface="+mj-lt"/>
              </a:defRPr>
            </a:lvl1pPr>
          </a:lstStyle>
          <a:p>
            <a:r>
              <a:rPr lang="en-US"/>
              <a:t>Title Here</a:t>
            </a:r>
          </a:p>
        </p:txBody>
      </p:sp>
      <p:sp>
        <p:nvSpPr>
          <p:cNvPr id="9"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Optional Subhead here</a:t>
            </a:r>
          </a:p>
        </p:txBody>
      </p:sp>
      <p:sp>
        <p:nvSpPr>
          <p:cNvPr id="10"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Name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73" y="297068"/>
            <a:ext cx="1041010" cy="676890"/>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903" y="241902"/>
            <a:ext cx="8902097" cy="4901598"/>
          </a:xfrm>
          <a:prstGeom prst="rect">
            <a:avLst/>
          </a:prstGeom>
        </p:spPr>
      </p:pic>
      <p:sp>
        <p:nvSpPr>
          <p:cNvPr id="2" name="Rectangle 1"/>
          <p:cNvSpPr/>
          <p:nvPr userDrawn="1"/>
        </p:nvSpPr>
        <p:spPr bwMode="auto">
          <a:xfrm>
            <a:off x="502920" y="0"/>
            <a:ext cx="5666935" cy="430471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err="1">
              <a:solidFill>
                <a:schemeClr val="tx1"/>
              </a:solidFill>
              <a:latin typeface="+mj-lt"/>
            </a:endParaRPr>
          </a:p>
        </p:txBody>
      </p:sp>
      <p:sp>
        <p:nvSpPr>
          <p:cNvPr id="13"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endParaRPr lang="en-US"/>
          </a:p>
        </p:txBody>
      </p:sp>
      <p:sp>
        <p:nvSpPr>
          <p:cNvPr id="20" name="Title 15"/>
          <p:cNvSpPr>
            <a:spLocks noGrp="1"/>
          </p:cNvSpPr>
          <p:nvPr>
            <p:ph type="title" hasCustomPrompt="1"/>
          </p:nvPr>
        </p:nvSpPr>
        <p:spPr>
          <a:xfrm>
            <a:off x="784273" y="1127896"/>
            <a:ext cx="4976447" cy="1311963"/>
          </a:xfrm>
        </p:spPr>
        <p:txBody>
          <a:bodyPr anchor="b">
            <a:noAutofit/>
          </a:bodyPr>
          <a:lstStyle>
            <a:lvl1pPr>
              <a:defRPr sz="3600" baseline="0">
                <a:solidFill>
                  <a:schemeClr val="bg1"/>
                </a:solidFill>
                <a:latin typeface="+mj-lt"/>
              </a:defRPr>
            </a:lvl1pPr>
          </a:lstStyle>
          <a:p>
            <a:r>
              <a:rPr lang="en-US"/>
              <a:t>Title Here</a:t>
            </a:r>
          </a:p>
        </p:txBody>
      </p:sp>
      <p:sp>
        <p:nvSpPr>
          <p:cNvPr id="21"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Optional Subhead here</a:t>
            </a:r>
          </a:p>
        </p:txBody>
      </p:sp>
      <p:sp>
        <p:nvSpPr>
          <p:cNvPr id="9"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Name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73" y="297068"/>
            <a:ext cx="1041010" cy="676890"/>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4323522"/>
            <a:ext cx="8984974" cy="81997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sp>
        <p:nvSpPr>
          <p:cNvPr id="14" name="Title 15"/>
          <p:cNvSpPr>
            <a:spLocks noGrp="1"/>
          </p:cNvSpPr>
          <p:nvPr>
            <p:ph type="title" hasCustomPrompt="1"/>
          </p:nvPr>
        </p:nvSpPr>
        <p:spPr>
          <a:xfrm>
            <a:off x="299199" y="1878496"/>
            <a:ext cx="6141359" cy="1311963"/>
          </a:xfrm>
        </p:spPr>
        <p:txBody>
          <a:bodyPr anchor="b">
            <a:noAutofit/>
          </a:bodyPr>
          <a:lstStyle>
            <a:lvl1pPr>
              <a:defRPr sz="3600" baseline="0">
                <a:solidFill>
                  <a:schemeClr val="tx1"/>
                </a:solidFill>
                <a:latin typeface="+mj-lt"/>
              </a:defRPr>
            </a:lvl1pPr>
          </a:lstStyle>
          <a:p>
            <a:r>
              <a:rPr lang="en-US"/>
              <a:t>Title Here</a:t>
            </a:r>
          </a:p>
        </p:txBody>
      </p:sp>
      <p:sp>
        <p:nvSpPr>
          <p:cNvPr id="15" name="Date Placeholder 4"/>
          <p:cNvSpPr>
            <a:spLocks noGrp="1"/>
          </p:cNvSpPr>
          <p:nvPr>
            <p:ph type="dt" sz="half" idx="2"/>
          </p:nvPr>
        </p:nvSpPr>
        <p:spPr>
          <a:xfrm>
            <a:off x="319200" y="4616418"/>
            <a:ext cx="1925338" cy="178955"/>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endParaRPr lang="en-US"/>
          </a:p>
        </p:txBody>
      </p:sp>
      <p:sp>
        <p:nvSpPr>
          <p:cNvPr id="17" name="Text Placeholder 3"/>
          <p:cNvSpPr>
            <a:spLocks noGrp="1"/>
          </p:cNvSpPr>
          <p:nvPr>
            <p:ph type="body" sz="quarter" idx="15" hasCustomPrompt="1"/>
          </p:nvPr>
        </p:nvSpPr>
        <p:spPr>
          <a:xfrm>
            <a:off x="302816" y="3185160"/>
            <a:ext cx="6147682" cy="508220"/>
          </a:xfrm>
          <a:prstGeom prst="rect">
            <a:avLst/>
          </a:prstGeom>
        </p:spPr>
        <p:txBody>
          <a:bodyPr>
            <a:noAutofit/>
          </a:bodyPr>
          <a:lstStyle>
            <a:lvl1pPr marL="0" indent="0" algn="l">
              <a:lnSpc>
                <a:spcPct val="100000"/>
              </a:lnSpc>
              <a:buNone/>
              <a:defRPr sz="1600" i="0">
                <a:solidFill>
                  <a:schemeClr val="tx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Optional Subhead here</a:t>
            </a:r>
          </a:p>
        </p:txBody>
      </p:sp>
      <p:sp>
        <p:nvSpPr>
          <p:cNvPr id="8" name="Text Placeholder 2"/>
          <p:cNvSpPr>
            <a:spLocks noGrp="1"/>
          </p:cNvSpPr>
          <p:nvPr>
            <p:ph type="body" sz="quarter" idx="10" hasCustomPrompt="1"/>
          </p:nvPr>
        </p:nvSpPr>
        <p:spPr>
          <a:xfrm>
            <a:off x="317593" y="4102256"/>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Name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7"/>
            <a:ext cx="1297452" cy="843635"/>
          </a:xfrm>
          <a:prstGeom prst="rect">
            <a:avLst/>
          </a:prstGeom>
        </p:spPr>
      </p:pic>
    </p:spTree>
    <p:extLst>
      <p:ext uri="{BB962C8B-B14F-4D97-AF65-F5344CB8AC3E}">
        <p14:creationId xmlns:p14="http://schemas.microsoft.com/office/powerpoint/2010/main" val="19563316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Pharm Chem RTW March 2022</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a:t>Slide Title Here</a:t>
            </a:r>
          </a:p>
        </p:txBody>
      </p:sp>
      <p:sp>
        <p:nvSpPr>
          <p:cNvPr id="4" name="Text Placeholder 3"/>
          <p:cNvSpPr>
            <a:spLocks noGrp="1"/>
          </p:cNvSpPr>
          <p:nvPr>
            <p:ph type="body" sz="quarter" idx="15" hasCustomPrompt="1"/>
          </p:nvPr>
        </p:nvSpPr>
        <p:spPr>
          <a:xfrm>
            <a:off x="457202" y="695740"/>
            <a:ext cx="8169964" cy="357809"/>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Optional Subhead here</a:t>
            </a:r>
          </a:p>
        </p:txBody>
      </p:sp>
      <p:sp>
        <p:nvSpPr>
          <p:cNvPr id="7" name="Text Placeholder 3"/>
          <p:cNvSpPr>
            <a:spLocks noGrp="1"/>
          </p:cNvSpPr>
          <p:nvPr>
            <p:ph idx="1"/>
          </p:nvPr>
        </p:nvSpPr>
        <p:spPr>
          <a:xfrm>
            <a:off x="459683" y="1401416"/>
            <a:ext cx="8137665" cy="2932045"/>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752162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15" name="Text Placeholder 3"/>
          <p:cNvSpPr>
            <a:spLocks noGrp="1"/>
          </p:cNvSpPr>
          <p:nvPr>
            <p:ph idx="1"/>
          </p:nvPr>
        </p:nvSpPr>
        <p:spPr>
          <a:xfrm>
            <a:off x="459683" y="1401416"/>
            <a:ext cx="8137665" cy="2932045"/>
          </a:xfrm>
          <a:prstGeom prst="rect">
            <a:avLst/>
          </a:prstGeom>
        </p:spPr>
        <p:txBody>
          <a:bodyPr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5"/>
          <p:cNvSpPr>
            <a:spLocks noGrp="1"/>
          </p:cNvSpPr>
          <p:nvPr>
            <p:ph type="title"/>
          </p:nvPr>
        </p:nvSpPr>
        <p:spPr>
          <a:xfrm>
            <a:off x="453585" y="318750"/>
            <a:ext cx="7753790" cy="458587"/>
          </a:xfrm>
          <a:prstGeom prst="rect">
            <a:avLst/>
          </a:prstGeom>
        </p:spPr>
        <p:txBody>
          <a:bodyPr anchor="b">
            <a:noAutofit/>
          </a:bodyPr>
          <a:lstStyle>
            <a:lvl1pPr>
              <a:defRPr sz="3600">
                <a:latin typeface="+mj-lt"/>
              </a:defRPr>
            </a:lvl1pPr>
          </a:lstStyle>
          <a:p>
            <a:r>
              <a:rPr lang="en-US"/>
              <a:t>Click to edit Master title style</a:t>
            </a:r>
          </a:p>
        </p:txBody>
      </p:sp>
      <p:sp>
        <p:nvSpPr>
          <p:cNvPr id="8" name="Text Placeholder 3"/>
          <p:cNvSpPr>
            <a:spLocks noGrp="1"/>
          </p:cNvSpPr>
          <p:nvPr>
            <p:ph type="body" sz="quarter" idx="15"/>
          </p:nvPr>
        </p:nvSpPr>
        <p:spPr>
          <a:xfrm>
            <a:off x="457202" y="695740"/>
            <a:ext cx="7753348" cy="334897"/>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5" name="Footer Placeholder 5">
            <a:extLst>
              <a:ext uri="{FF2B5EF4-FFF2-40B4-BE49-F238E27FC236}">
                <a16:creationId xmlns:a16="http://schemas.microsoft.com/office/drawing/2014/main" id="{D9E47D1B-CCC4-49B9-95CF-7ABC70646A5B}"/>
              </a:ext>
            </a:extLst>
          </p:cNvPr>
          <p:cNvSpPr>
            <a:spLocks noGrp="1"/>
          </p:cNvSpPr>
          <p:nvPr>
            <p:ph type="ftr" sz="quarter" idx="16"/>
          </p:nvPr>
        </p:nvSpPr>
        <p:spPr/>
        <p:txBody>
          <a:bodyPr/>
          <a:lstStyle>
            <a:lvl1pPr>
              <a:defRPr/>
            </a:lvl1pPr>
          </a:lstStyle>
          <a:p>
            <a:pPr>
              <a:defRPr/>
            </a:pPr>
            <a:r>
              <a:rPr lang="en-US"/>
              <a:t>School of Pharmacy Town Hall</a:t>
            </a:r>
          </a:p>
        </p:txBody>
      </p:sp>
      <p:sp>
        <p:nvSpPr>
          <p:cNvPr id="6" name="Slide Number Placeholder 6">
            <a:extLst>
              <a:ext uri="{FF2B5EF4-FFF2-40B4-BE49-F238E27FC236}">
                <a16:creationId xmlns:a16="http://schemas.microsoft.com/office/drawing/2014/main" id="{8871959E-462F-418D-A11C-8780E39C4EAA}"/>
              </a:ext>
            </a:extLst>
          </p:cNvPr>
          <p:cNvSpPr>
            <a:spLocks noGrp="1"/>
          </p:cNvSpPr>
          <p:nvPr>
            <p:ph type="sldNum" sz="quarter" idx="17"/>
          </p:nvPr>
        </p:nvSpPr>
        <p:spPr/>
        <p:txBody>
          <a:bodyPr/>
          <a:lstStyle>
            <a:lvl1pPr>
              <a:defRPr/>
            </a:lvl1pPr>
          </a:lstStyle>
          <a:p>
            <a:fld id="{F0874874-2823-4033-847B-8BFB61948F53}" type="slidenum">
              <a:rPr lang="en-US" altLang="en-US"/>
              <a:pPr/>
              <a:t>‹#›</a:t>
            </a:fld>
            <a:endParaRPr lang="en-US" altLang="en-US"/>
          </a:p>
        </p:txBody>
      </p:sp>
    </p:spTree>
    <p:extLst>
      <p:ext uri="{BB962C8B-B14F-4D97-AF65-F5344CB8AC3E}">
        <p14:creationId xmlns:p14="http://schemas.microsoft.com/office/powerpoint/2010/main" val="2166411352"/>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Pharm Chem RTW March 2022</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a:p>
        </p:txBody>
      </p:sp>
    </p:spTree>
    <p:extLst>
      <p:ext uri="{BB962C8B-B14F-4D97-AF65-F5344CB8AC3E}">
        <p14:creationId xmlns:p14="http://schemas.microsoft.com/office/powerpoint/2010/main" val="13755746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Pharm Chem RTW March 2022</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a:p>
        </p:txBody>
      </p:sp>
      <p:sp>
        <p:nvSpPr>
          <p:cNvPr id="5" name="Chart Placeholder 2"/>
          <p:cNvSpPr>
            <a:spLocks noGrp="1"/>
          </p:cNvSpPr>
          <p:nvPr>
            <p:ph type="chart" sz="quarter" idx="14"/>
          </p:nvPr>
        </p:nvSpPr>
        <p:spPr>
          <a:xfrm>
            <a:off x="268357" y="352445"/>
            <a:ext cx="8587407" cy="3972812"/>
          </a:xfrm>
          <a:prstGeom prst="rect">
            <a:avLst/>
          </a:prstGeom>
        </p:spPr>
        <p:txBody>
          <a:bodyPr>
            <a:normAutofit/>
          </a:bodyPr>
          <a:lstStyle>
            <a:lvl1pPr marL="0" indent="0">
              <a:buNone/>
              <a:defRPr/>
            </a:lvl1pPr>
          </a:lstStyle>
          <a:p>
            <a:r>
              <a:rPr lang="en-US"/>
              <a:t>Click icon to add chart</a:t>
            </a:r>
          </a:p>
        </p:txBody>
      </p:sp>
    </p:spTree>
    <p:extLst>
      <p:ext uri="{BB962C8B-B14F-4D97-AF65-F5344CB8AC3E}">
        <p14:creationId xmlns:p14="http://schemas.microsoft.com/office/powerpoint/2010/main" val="6289266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Pharm Chem RTW March 2022</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a:p>
        </p:txBody>
      </p:sp>
      <p:sp>
        <p:nvSpPr>
          <p:cNvPr id="11" name="Title 15"/>
          <p:cNvSpPr>
            <a:spLocks noGrp="1"/>
          </p:cNvSpPr>
          <p:nvPr>
            <p:ph type="title" hasCustomPrompt="1"/>
          </p:nvPr>
        </p:nvSpPr>
        <p:spPr>
          <a:xfrm>
            <a:off x="453585" y="318750"/>
            <a:ext cx="8173580" cy="458587"/>
          </a:xfrm>
        </p:spPr>
        <p:txBody>
          <a:bodyPr anchor="b">
            <a:noAutofit/>
          </a:bodyPr>
          <a:lstStyle>
            <a:lvl1pPr>
              <a:defRPr sz="3600">
                <a:latin typeface="+mj-lt"/>
              </a:defRPr>
            </a:lvl1pPr>
          </a:lstStyle>
          <a:p>
            <a:r>
              <a:rPr lang="en-US"/>
              <a:t>Slide Title Here</a:t>
            </a:r>
          </a:p>
        </p:txBody>
      </p:sp>
      <p:sp>
        <p:nvSpPr>
          <p:cNvPr id="12" name="Text Placeholder 3"/>
          <p:cNvSpPr>
            <a:spLocks noGrp="1"/>
          </p:cNvSpPr>
          <p:nvPr>
            <p:ph type="body" sz="quarter" idx="15" hasCustomPrompt="1"/>
          </p:nvPr>
        </p:nvSpPr>
        <p:spPr>
          <a:xfrm>
            <a:off x="457202" y="695740"/>
            <a:ext cx="8169964" cy="334897"/>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Optional Subhead here</a:t>
            </a:r>
          </a:p>
        </p:txBody>
      </p:sp>
      <p:sp>
        <p:nvSpPr>
          <p:cNvPr id="8" name="Content Placeholder 3"/>
          <p:cNvSpPr>
            <a:spLocks noGrp="1"/>
          </p:cNvSpPr>
          <p:nvPr>
            <p:ph sz="quarter" idx="18" hasCustomPrompt="1"/>
          </p:nvPr>
        </p:nvSpPr>
        <p:spPr>
          <a:xfrm>
            <a:off x="456925" y="1420743"/>
            <a:ext cx="3826840" cy="2853083"/>
          </a:xfrm>
        </p:spPr>
        <p:txBody>
          <a:bodyPr/>
          <a:lstStyle>
            <a:lvl2pPr>
              <a:buClr>
                <a:schemeClr val="accent5"/>
              </a:buClr>
              <a:defRPr/>
            </a:lvl2pPr>
            <a:lvl4pPr>
              <a:buClr>
                <a:schemeClr val="accent5"/>
              </a:buClr>
              <a:defRPr/>
            </a:lvl4pPr>
          </a:lstStyle>
          <a:p>
            <a:pPr lvl="0"/>
            <a:r>
              <a:rPr lang="en-US"/>
              <a:t>Click to add text</a:t>
            </a:r>
          </a:p>
          <a:p>
            <a:pPr lvl="1"/>
            <a:r>
              <a:rPr lang="en-US"/>
              <a:t>Second level</a:t>
            </a:r>
          </a:p>
          <a:p>
            <a:pPr lvl="2"/>
            <a:r>
              <a:rPr lang="en-US"/>
              <a:t>Third level</a:t>
            </a:r>
          </a:p>
          <a:p>
            <a:pPr lvl="3"/>
            <a:r>
              <a:rPr lang="en-US"/>
              <a:t>Fourth level</a:t>
            </a:r>
          </a:p>
        </p:txBody>
      </p:sp>
      <p:sp>
        <p:nvSpPr>
          <p:cNvPr id="9" name="Content Placeholder 3"/>
          <p:cNvSpPr>
            <a:spLocks noGrp="1"/>
          </p:cNvSpPr>
          <p:nvPr>
            <p:ph sz="quarter" idx="19" hasCustomPrompt="1"/>
          </p:nvPr>
        </p:nvSpPr>
        <p:spPr>
          <a:xfrm>
            <a:off x="4790386" y="1420743"/>
            <a:ext cx="3826840" cy="2853083"/>
          </a:xfrm>
        </p:spPr>
        <p:txBody>
          <a:bodyPr/>
          <a:lstStyle>
            <a:lvl2pPr>
              <a:buClr>
                <a:schemeClr val="accent5"/>
              </a:buClr>
              <a:defRPr/>
            </a:lvl2pPr>
            <a:lvl4pPr>
              <a:buClr>
                <a:schemeClr val="accent5"/>
              </a:buClr>
              <a:defRPr/>
            </a:lvl4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488187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Pharm Chem RTW March 2022</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a:p>
        </p:txBody>
      </p:sp>
      <p:sp>
        <p:nvSpPr>
          <p:cNvPr id="7" name="Title 15"/>
          <p:cNvSpPr>
            <a:spLocks noGrp="1"/>
          </p:cNvSpPr>
          <p:nvPr>
            <p:ph type="title" hasCustomPrompt="1"/>
          </p:nvPr>
        </p:nvSpPr>
        <p:spPr>
          <a:xfrm>
            <a:off x="453585" y="318750"/>
            <a:ext cx="8173580" cy="458587"/>
          </a:xfrm>
        </p:spPr>
        <p:txBody>
          <a:bodyPr anchor="b">
            <a:noAutofit/>
          </a:bodyPr>
          <a:lstStyle>
            <a:lvl1pPr>
              <a:defRPr sz="3600">
                <a:latin typeface="+mj-lt"/>
              </a:defRPr>
            </a:lvl1pPr>
          </a:lstStyle>
          <a:p>
            <a:r>
              <a:rPr lang="en-US"/>
              <a:t>Slide Title Here</a:t>
            </a:r>
          </a:p>
        </p:txBody>
      </p:sp>
      <p:sp>
        <p:nvSpPr>
          <p:cNvPr id="9" name="Text Placeholder 3"/>
          <p:cNvSpPr>
            <a:spLocks noGrp="1"/>
          </p:cNvSpPr>
          <p:nvPr>
            <p:ph type="body" sz="quarter" idx="15" hasCustomPrompt="1"/>
          </p:nvPr>
        </p:nvSpPr>
        <p:spPr>
          <a:xfrm>
            <a:off x="457202" y="695740"/>
            <a:ext cx="8169964" cy="334897"/>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Optional Subhead here</a:t>
            </a:r>
          </a:p>
        </p:txBody>
      </p:sp>
      <p:sp>
        <p:nvSpPr>
          <p:cNvPr id="11" name="Text Placeholder 3"/>
          <p:cNvSpPr>
            <a:spLocks noGrp="1"/>
          </p:cNvSpPr>
          <p:nvPr>
            <p:ph idx="1"/>
          </p:nvPr>
        </p:nvSpPr>
        <p:spPr>
          <a:xfrm>
            <a:off x="459683" y="1401416"/>
            <a:ext cx="8137665" cy="293204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036582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Pharm Chem RTW March 2022</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a:p>
        </p:txBody>
      </p:sp>
      <p:sp>
        <p:nvSpPr>
          <p:cNvPr id="6" name="Chart Placeholder 2"/>
          <p:cNvSpPr>
            <a:spLocks noGrp="1"/>
          </p:cNvSpPr>
          <p:nvPr>
            <p:ph type="chart" sz="quarter" idx="14"/>
          </p:nvPr>
        </p:nvSpPr>
        <p:spPr>
          <a:xfrm>
            <a:off x="268357" y="352445"/>
            <a:ext cx="8587407" cy="3972812"/>
          </a:xfrm>
          <a:prstGeom prst="rect">
            <a:avLst/>
          </a:prstGeom>
        </p:spPr>
        <p:txBody>
          <a:bodyPr>
            <a:normAutofit/>
          </a:bodyPr>
          <a:lstStyle>
            <a:lvl1pPr marL="0" indent="0">
              <a:buNone/>
              <a:defRPr/>
            </a:lvl1pPr>
          </a:lstStyle>
          <a:p>
            <a:r>
              <a:rPr lang="en-US"/>
              <a:t>Click icon to add chart</a:t>
            </a:r>
          </a:p>
        </p:txBody>
      </p:sp>
    </p:spTree>
    <p:extLst>
      <p:ext uri="{BB962C8B-B14F-4D97-AF65-F5344CB8AC3E}">
        <p14:creationId xmlns:p14="http://schemas.microsoft.com/office/powerpoint/2010/main" val="122090365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Pharm Chem RTW March 2022</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a:p>
        </p:txBody>
      </p:sp>
      <p:sp>
        <p:nvSpPr>
          <p:cNvPr id="11" name="Title 15"/>
          <p:cNvSpPr>
            <a:spLocks noGrp="1"/>
          </p:cNvSpPr>
          <p:nvPr>
            <p:ph type="title" hasCustomPrompt="1"/>
          </p:nvPr>
        </p:nvSpPr>
        <p:spPr>
          <a:xfrm>
            <a:off x="453585" y="318750"/>
            <a:ext cx="8173580" cy="458587"/>
          </a:xfrm>
        </p:spPr>
        <p:txBody>
          <a:bodyPr anchor="b">
            <a:noAutofit/>
          </a:bodyPr>
          <a:lstStyle>
            <a:lvl1pPr>
              <a:defRPr sz="3600">
                <a:latin typeface="+mj-lt"/>
              </a:defRPr>
            </a:lvl1pPr>
          </a:lstStyle>
          <a:p>
            <a:r>
              <a:rPr lang="en-US"/>
              <a:t>Slide Title Here</a:t>
            </a:r>
          </a:p>
        </p:txBody>
      </p:sp>
      <p:sp>
        <p:nvSpPr>
          <p:cNvPr id="12" name="Text Placeholder 3"/>
          <p:cNvSpPr>
            <a:spLocks noGrp="1"/>
          </p:cNvSpPr>
          <p:nvPr>
            <p:ph type="body" sz="quarter" idx="15" hasCustomPrompt="1"/>
          </p:nvPr>
        </p:nvSpPr>
        <p:spPr>
          <a:xfrm>
            <a:off x="457202" y="695740"/>
            <a:ext cx="8169964" cy="334897"/>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Optional Subhead here</a:t>
            </a:r>
          </a:p>
        </p:txBody>
      </p:sp>
      <p:sp>
        <p:nvSpPr>
          <p:cNvPr id="8" name="Content Placeholder 3"/>
          <p:cNvSpPr>
            <a:spLocks noGrp="1"/>
          </p:cNvSpPr>
          <p:nvPr>
            <p:ph sz="quarter" idx="18" hasCustomPrompt="1"/>
          </p:nvPr>
        </p:nvSpPr>
        <p:spPr>
          <a:xfrm>
            <a:off x="456925" y="1420743"/>
            <a:ext cx="3826840" cy="2853083"/>
          </a:xfrm>
        </p:spPr>
        <p:txBody>
          <a:bodyPr/>
          <a:lstStyle/>
          <a:p>
            <a:pPr lvl="0"/>
            <a:r>
              <a:rPr lang="en-US"/>
              <a:t>Click to add text</a:t>
            </a:r>
          </a:p>
          <a:p>
            <a:pPr lvl="1"/>
            <a:r>
              <a:rPr lang="en-US"/>
              <a:t>Second level</a:t>
            </a:r>
          </a:p>
          <a:p>
            <a:pPr lvl="2"/>
            <a:r>
              <a:rPr lang="en-US"/>
              <a:t>Third level</a:t>
            </a:r>
          </a:p>
          <a:p>
            <a:pPr lvl="3"/>
            <a:r>
              <a:rPr lang="en-US"/>
              <a:t>Fourth level</a:t>
            </a:r>
          </a:p>
        </p:txBody>
      </p:sp>
      <p:sp>
        <p:nvSpPr>
          <p:cNvPr id="9" name="Content Placeholder 3"/>
          <p:cNvSpPr>
            <a:spLocks noGrp="1"/>
          </p:cNvSpPr>
          <p:nvPr>
            <p:ph sz="quarter" idx="19" hasCustomPrompt="1"/>
          </p:nvPr>
        </p:nvSpPr>
        <p:spPr>
          <a:xfrm>
            <a:off x="4790386" y="1420743"/>
            <a:ext cx="3826840" cy="2853083"/>
          </a:xfrm>
        </p:spPr>
        <p:txBody>
          <a:body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9792787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lvl1pPr>
          </a:lstStyle>
          <a:p>
            <a:r>
              <a:rPr lang="en-US"/>
              <a:t>Pharm Chem RTW March 2022</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a:p>
        </p:txBody>
      </p:sp>
      <p:sp>
        <p:nvSpPr>
          <p:cNvPr id="9" name="Text Placeholder 8"/>
          <p:cNvSpPr>
            <a:spLocks noGrp="1"/>
          </p:cNvSpPr>
          <p:nvPr>
            <p:ph type="body" sz="quarter" idx="13" hasCustomPrompt="1"/>
          </p:nvPr>
        </p:nvSpPr>
        <p:spPr>
          <a:xfrm>
            <a:off x="437599" y="1431235"/>
            <a:ext cx="8229323" cy="2107096"/>
          </a:xfrm>
          <a:prstGeom prst="rect">
            <a:avLst/>
          </a:prstGeom>
        </p:spPr>
        <p:txBody>
          <a:bodyPr anchor="ctr" anchorCtr="0">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a:t>This page is an option should you wish to utilize a quote as a stand-alone slide within your presentation. The rest is </a:t>
            </a:r>
            <a:r>
              <a:rPr lang="en-US" err="1"/>
              <a:t>lorem</a:t>
            </a:r>
            <a:r>
              <a:rPr lang="en-US"/>
              <a:t> </a:t>
            </a:r>
            <a:r>
              <a:rPr lang="en-US" err="1"/>
              <a:t>ipsum</a:t>
            </a:r>
            <a:r>
              <a:rPr lang="en-US"/>
              <a:t>. </a:t>
            </a:r>
            <a:r>
              <a:rPr lang="en-US" err="1"/>
              <a:t>Ut</a:t>
            </a:r>
            <a:r>
              <a:rPr lang="en-US"/>
              <a:t> </a:t>
            </a:r>
            <a:r>
              <a:rPr lang="en-US" err="1"/>
              <a:t>enim</a:t>
            </a:r>
            <a:r>
              <a:rPr lang="en-US"/>
              <a:t> ad minim </a:t>
            </a:r>
            <a:r>
              <a:rPr lang="en-US" err="1"/>
              <a:t>quis</a:t>
            </a:r>
            <a:r>
              <a:rPr lang="en-US"/>
              <a:t> </a:t>
            </a:r>
            <a:r>
              <a:rPr lang="en-US" err="1"/>
              <a:t>nostrud</a:t>
            </a:r>
            <a:r>
              <a:rPr lang="en-US"/>
              <a:t>.</a:t>
            </a:r>
          </a:p>
        </p:txBody>
      </p:sp>
      <p:sp>
        <p:nvSpPr>
          <p:cNvPr id="10" name="Text Placeholder 13"/>
          <p:cNvSpPr>
            <a:spLocks noGrp="1"/>
          </p:cNvSpPr>
          <p:nvPr>
            <p:ph type="body" sz="quarter" idx="14" hasCustomPrompt="1"/>
          </p:nvPr>
        </p:nvSpPr>
        <p:spPr>
          <a:xfrm>
            <a:off x="447674" y="3696828"/>
            <a:ext cx="6513958" cy="430429"/>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a:t>Author’s Name</a:t>
            </a:r>
          </a:p>
        </p:txBody>
      </p:sp>
      <p:sp>
        <p:nvSpPr>
          <p:cNvPr id="13" name="Rectangle 12"/>
          <p:cNvSpPr/>
          <p:nvPr userDrawn="1"/>
        </p:nvSpPr>
        <p:spPr bwMode="auto">
          <a:xfrm>
            <a:off x="496956" y="1"/>
            <a:ext cx="1073426" cy="118275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err="1">
              <a:solidFill>
                <a:srgbClr val="90BD31"/>
              </a:solidFill>
              <a:latin typeface="+mj-lt"/>
            </a:endParaRPr>
          </a:p>
        </p:txBody>
      </p:sp>
      <p:sp>
        <p:nvSpPr>
          <p:cNvPr id="12" name="TextBox 11"/>
          <p:cNvSpPr txBox="1"/>
          <p:nvPr userDrawn="1"/>
        </p:nvSpPr>
        <p:spPr bwMode="auto">
          <a:xfrm>
            <a:off x="434627" y="0"/>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a:solidFill>
                  <a:schemeClr val="bg2"/>
                </a:solidFill>
                <a:latin typeface="+mn-lt"/>
              </a:rPr>
              <a:t>“</a:t>
            </a:r>
          </a:p>
        </p:txBody>
      </p:sp>
      <p:sp>
        <p:nvSpPr>
          <p:cNvPr id="11" name="Text Placeholder 13"/>
          <p:cNvSpPr>
            <a:spLocks noGrp="1"/>
          </p:cNvSpPr>
          <p:nvPr>
            <p:ph type="body" sz="quarter" idx="15" hasCustomPrompt="1"/>
          </p:nvPr>
        </p:nvSpPr>
        <p:spPr>
          <a:xfrm>
            <a:off x="447674" y="3980952"/>
            <a:ext cx="6513958" cy="440937"/>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a:t>Position Title</a:t>
            </a: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Pharm Chem RTW March 2022</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a:p>
        </p:txBody>
      </p:sp>
      <p:sp>
        <p:nvSpPr>
          <p:cNvPr id="9" name="Text Placeholder 8"/>
          <p:cNvSpPr>
            <a:spLocks noGrp="1"/>
          </p:cNvSpPr>
          <p:nvPr>
            <p:ph type="body" sz="quarter" idx="13" hasCustomPrompt="1"/>
          </p:nvPr>
        </p:nvSpPr>
        <p:spPr>
          <a:xfrm>
            <a:off x="437599" y="1431235"/>
            <a:ext cx="8229323" cy="2107096"/>
          </a:xfrm>
          <a:prstGeom prst="rect">
            <a:avLst/>
          </a:prstGeom>
        </p:spPr>
        <p:txBody>
          <a:bodyPr anchor="ctr" anchorCtr="0">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a:t>This page is an option should you wish to utilize a quote as a stand-alone slide within your presentation. The rest is </a:t>
            </a:r>
            <a:r>
              <a:rPr lang="en-US" err="1"/>
              <a:t>lorem</a:t>
            </a:r>
            <a:r>
              <a:rPr lang="en-US"/>
              <a:t> </a:t>
            </a:r>
            <a:r>
              <a:rPr lang="en-US" err="1"/>
              <a:t>ipsum</a:t>
            </a:r>
            <a:r>
              <a:rPr lang="en-US"/>
              <a:t>. </a:t>
            </a:r>
            <a:r>
              <a:rPr lang="en-US" err="1"/>
              <a:t>Ut</a:t>
            </a:r>
            <a:r>
              <a:rPr lang="en-US"/>
              <a:t> </a:t>
            </a:r>
            <a:r>
              <a:rPr lang="en-US" err="1"/>
              <a:t>enim</a:t>
            </a:r>
            <a:r>
              <a:rPr lang="en-US"/>
              <a:t> ad minim </a:t>
            </a:r>
            <a:r>
              <a:rPr lang="en-US" err="1"/>
              <a:t>quis</a:t>
            </a:r>
            <a:r>
              <a:rPr lang="en-US"/>
              <a:t> </a:t>
            </a:r>
            <a:r>
              <a:rPr lang="en-US" err="1"/>
              <a:t>nostrud</a:t>
            </a:r>
            <a:r>
              <a:rPr lang="en-US"/>
              <a:t>.</a:t>
            </a:r>
          </a:p>
        </p:txBody>
      </p:sp>
      <p:sp>
        <p:nvSpPr>
          <p:cNvPr id="13" name="Rectangle 12"/>
          <p:cNvSpPr/>
          <p:nvPr userDrawn="1"/>
        </p:nvSpPr>
        <p:spPr bwMode="auto">
          <a:xfrm>
            <a:off x="496956" y="1"/>
            <a:ext cx="1073426" cy="118275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err="1">
              <a:solidFill>
                <a:srgbClr val="90BD31"/>
              </a:solidFill>
              <a:latin typeface="+mj-lt"/>
            </a:endParaRPr>
          </a:p>
        </p:txBody>
      </p:sp>
      <p:sp>
        <p:nvSpPr>
          <p:cNvPr id="12" name="TextBox 11"/>
          <p:cNvSpPr txBox="1"/>
          <p:nvPr userDrawn="1"/>
        </p:nvSpPr>
        <p:spPr bwMode="auto">
          <a:xfrm>
            <a:off x="434627" y="0"/>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a:solidFill>
                  <a:schemeClr val="bg2"/>
                </a:solidFill>
                <a:latin typeface="+mn-lt"/>
              </a:rPr>
              <a:t>“</a:t>
            </a:r>
          </a:p>
        </p:txBody>
      </p:sp>
      <p:sp>
        <p:nvSpPr>
          <p:cNvPr id="10" name="Text Placeholder 13"/>
          <p:cNvSpPr>
            <a:spLocks noGrp="1"/>
          </p:cNvSpPr>
          <p:nvPr>
            <p:ph type="body" sz="quarter" idx="14" hasCustomPrompt="1"/>
          </p:nvPr>
        </p:nvSpPr>
        <p:spPr>
          <a:xfrm>
            <a:off x="447674" y="3696828"/>
            <a:ext cx="6513958" cy="430429"/>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a:t>Author’s Name</a:t>
            </a:r>
          </a:p>
        </p:txBody>
      </p:sp>
      <p:sp>
        <p:nvSpPr>
          <p:cNvPr id="11" name="Text Placeholder 13"/>
          <p:cNvSpPr>
            <a:spLocks noGrp="1"/>
          </p:cNvSpPr>
          <p:nvPr>
            <p:ph type="body" sz="quarter" idx="15" hasCustomPrompt="1"/>
          </p:nvPr>
        </p:nvSpPr>
        <p:spPr>
          <a:xfrm>
            <a:off x="447674" y="3980952"/>
            <a:ext cx="6513958" cy="440937"/>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a:t>Position Title</a:t>
            </a: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Pharm Chem RTW March 2022</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a:p>
        </p:txBody>
      </p:sp>
      <p:sp>
        <p:nvSpPr>
          <p:cNvPr id="9" name="Text Placeholder 8"/>
          <p:cNvSpPr>
            <a:spLocks noGrp="1"/>
          </p:cNvSpPr>
          <p:nvPr>
            <p:ph type="body" sz="quarter" idx="13" hasCustomPrompt="1"/>
          </p:nvPr>
        </p:nvSpPr>
        <p:spPr>
          <a:xfrm>
            <a:off x="437599" y="1431235"/>
            <a:ext cx="8229323" cy="2107096"/>
          </a:xfrm>
          <a:prstGeom prst="rect">
            <a:avLst/>
          </a:prstGeom>
        </p:spPr>
        <p:txBody>
          <a:bodyPr anchor="ctr" anchorCtr="0">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a:t>This page is an option should you wish to utilize a quote as a stand-alone slide within your presentation. The rest is </a:t>
            </a:r>
            <a:r>
              <a:rPr lang="en-US" err="1"/>
              <a:t>lorem</a:t>
            </a:r>
            <a:r>
              <a:rPr lang="en-US"/>
              <a:t> </a:t>
            </a:r>
            <a:r>
              <a:rPr lang="en-US" err="1"/>
              <a:t>ipsum</a:t>
            </a:r>
            <a:r>
              <a:rPr lang="en-US"/>
              <a:t>. </a:t>
            </a:r>
            <a:r>
              <a:rPr lang="en-US" err="1"/>
              <a:t>Ut</a:t>
            </a:r>
            <a:r>
              <a:rPr lang="en-US"/>
              <a:t> </a:t>
            </a:r>
            <a:r>
              <a:rPr lang="en-US" err="1"/>
              <a:t>enim</a:t>
            </a:r>
            <a:r>
              <a:rPr lang="en-US"/>
              <a:t> ad minim </a:t>
            </a:r>
            <a:r>
              <a:rPr lang="en-US" err="1"/>
              <a:t>quis</a:t>
            </a:r>
            <a:r>
              <a:rPr lang="en-US"/>
              <a:t> </a:t>
            </a:r>
            <a:r>
              <a:rPr lang="en-US" err="1"/>
              <a:t>nostrud</a:t>
            </a:r>
            <a:r>
              <a:rPr lang="en-US"/>
              <a:t>.</a:t>
            </a:r>
          </a:p>
        </p:txBody>
      </p:sp>
      <p:sp>
        <p:nvSpPr>
          <p:cNvPr id="13" name="Rectangle 12"/>
          <p:cNvSpPr/>
          <p:nvPr userDrawn="1"/>
        </p:nvSpPr>
        <p:spPr bwMode="auto">
          <a:xfrm>
            <a:off x="496956" y="1"/>
            <a:ext cx="1073426" cy="1182754"/>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err="1">
              <a:solidFill>
                <a:srgbClr val="90BD31"/>
              </a:solidFill>
              <a:latin typeface="+mj-lt"/>
            </a:endParaRPr>
          </a:p>
        </p:txBody>
      </p:sp>
      <p:sp>
        <p:nvSpPr>
          <p:cNvPr id="12" name="TextBox 11"/>
          <p:cNvSpPr txBox="1"/>
          <p:nvPr userDrawn="1"/>
        </p:nvSpPr>
        <p:spPr bwMode="auto">
          <a:xfrm>
            <a:off x="434627" y="0"/>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a:solidFill>
                  <a:schemeClr val="bg2"/>
                </a:solidFill>
                <a:latin typeface="+mn-lt"/>
              </a:rPr>
              <a:t>“</a:t>
            </a:r>
          </a:p>
        </p:txBody>
      </p:sp>
      <p:sp>
        <p:nvSpPr>
          <p:cNvPr id="10" name="Text Placeholder 13"/>
          <p:cNvSpPr>
            <a:spLocks noGrp="1"/>
          </p:cNvSpPr>
          <p:nvPr>
            <p:ph type="body" sz="quarter" idx="14" hasCustomPrompt="1"/>
          </p:nvPr>
        </p:nvSpPr>
        <p:spPr>
          <a:xfrm>
            <a:off x="447674" y="3696828"/>
            <a:ext cx="6513958" cy="430429"/>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a:t>Author’s Name</a:t>
            </a:r>
          </a:p>
        </p:txBody>
      </p:sp>
      <p:sp>
        <p:nvSpPr>
          <p:cNvPr id="11" name="Text Placeholder 13"/>
          <p:cNvSpPr>
            <a:spLocks noGrp="1"/>
          </p:cNvSpPr>
          <p:nvPr>
            <p:ph type="body" sz="quarter" idx="15" hasCustomPrompt="1"/>
          </p:nvPr>
        </p:nvSpPr>
        <p:spPr>
          <a:xfrm>
            <a:off x="447674" y="3980952"/>
            <a:ext cx="6513958" cy="440937"/>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a:t>Position Title</a:t>
            </a: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Pharm Chem RTW March 2022</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a:p>
        </p:txBody>
      </p:sp>
      <p:sp>
        <p:nvSpPr>
          <p:cNvPr id="14" name="Rectangle 13"/>
          <p:cNvSpPr/>
          <p:nvPr userDrawn="1"/>
        </p:nvSpPr>
        <p:spPr bwMode="auto">
          <a:xfrm>
            <a:off x="0" y="1772718"/>
            <a:ext cx="7051729" cy="1411357"/>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sp>
        <p:nvSpPr>
          <p:cNvPr id="15" name="Title 15"/>
          <p:cNvSpPr>
            <a:spLocks noGrp="1"/>
          </p:cNvSpPr>
          <p:nvPr>
            <p:ph type="title" hasCustomPrompt="1"/>
          </p:nvPr>
        </p:nvSpPr>
        <p:spPr>
          <a:xfrm>
            <a:off x="453585" y="1919439"/>
            <a:ext cx="6435412" cy="1107896"/>
          </a:xfrm>
        </p:spPr>
        <p:txBody>
          <a:bodyPr anchor="ctr">
            <a:noAutofit/>
          </a:bodyPr>
          <a:lstStyle>
            <a:lvl1pPr>
              <a:defRPr sz="3600" baseline="0">
                <a:solidFill>
                  <a:schemeClr val="bg1"/>
                </a:solidFill>
                <a:latin typeface="+mj-lt"/>
              </a:defRPr>
            </a:lvl1pPr>
          </a:lstStyle>
          <a:p>
            <a:r>
              <a:rPr lang="en-US"/>
              <a:t>Section Header Here</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5">
            <a:extLst>
              <a:ext uri="{FF2B5EF4-FFF2-40B4-BE49-F238E27FC236}">
                <a16:creationId xmlns:a16="http://schemas.microsoft.com/office/drawing/2014/main" id="{6B9897B9-F3E4-4008-B3F9-FDEEA45D92E5}"/>
              </a:ext>
            </a:extLst>
          </p:cNvPr>
          <p:cNvSpPr>
            <a:spLocks noGrp="1"/>
          </p:cNvSpPr>
          <p:nvPr>
            <p:ph type="ftr" sz="quarter" idx="10"/>
          </p:nvPr>
        </p:nvSpPr>
        <p:spPr/>
        <p:txBody>
          <a:bodyPr/>
          <a:lstStyle>
            <a:lvl1pPr>
              <a:defRPr/>
            </a:lvl1pPr>
          </a:lstStyle>
          <a:p>
            <a:pPr>
              <a:defRPr/>
            </a:pPr>
            <a:r>
              <a:rPr lang="en-US"/>
              <a:t>School of Pharmacy Town Hall</a:t>
            </a:r>
          </a:p>
        </p:txBody>
      </p:sp>
      <p:sp>
        <p:nvSpPr>
          <p:cNvPr id="3" name="Slide Number Placeholder 6">
            <a:extLst>
              <a:ext uri="{FF2B5EF4-FFF2-40B4-BE49-F238E27FC236}">
                <a16:creationId xmlns:a16="http://schemas.microsoft.com/office/drawing/2014/main" id="{4C1BAC7B-A5F3-4648-992E-7E7EC700EB9D}"/>
              </a:ext>
            </a:extLst>
          </p:cNvPr>
          <p:cNvSpPr>
            <a:spLocks noGrp="1"/>
          </p:cNvSpPr>
          <p:nvPr>
            <p:ph type="sldNum" sz="quarter" idx="11"/>
          </p:nvPr>
        </p:nvSpPr>
        <p:spPr/>
        <p:txBody>
          <a:bodyPr/>
          <a:lstStyle>
            <a:lvl1pPr>
              <a:defRPr/>
            </a:lvl1pPr>
          </a:lstStyle>
          <a:p>
            <a:fld id="{8637DA36-4537-411D-AA9D-21C1ECB3714B}" type="slidenum">
              <a:rPr lang="en-US" altLang="en-US"/>
              <a:pPr/>
              <a:t>‹#›</a:t>
            </a:fld>
            <a:endParaRPr lang="en-US" altLang="en-US"/>
          </a:p>
        </p:txBody>
      </p:sp>
    </p:spTree>
    <p:extLst>
      <p:ext uri="{BB962C8B-B14F-4D97-AF65-F5344CB8AC3E}">
        <p14:creationId xmlns:p14="http://schemas.microsoft.com/office/powerpoint/2010/main" val="185778697"/>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Pharm Chem RTW March 2022</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a:p>
        </p:txBody>
      </p:sp>
      <p:sp>
        <p:nvSpPr>
          <p:cNvPr id="6" name="Rectangle 5"/>
          <p:cNvSpPr/>
          <p:nvPr userDrawn="1"/>
        </p:nvSpPr>
        <p:spPr bwMode="auto">
          <a:xfrm>
            <a:off x="0" y="1772718"/>
            <a:ext cx="7051729" cy="1411357"/>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sp>
        <p:nvSpPr>
          <p:cNvPr id="8" name="Title 15"/>
          <p:cNvSpPr>
            <a:spLocks noGrp="1"/>
          </p:cNvSpPr>
          <p:nvPr>
            <p:ph type="title" hasCustomPrompt="1"/>
          </p:nvPr>
        </p:nvSpPr>
        <p:spPr>
          <a:xfrm>
            <a:off x="453585" y="1919439"/>
            <a:ext cx="6435412" cy="1107896"/>
          </a:xfrm>
        </p:spPr>
        <p:txBody>
          <a:bodyPr anchor="ctr">
            <a:noAutofit/>
          </a:bodyPr>
          <a:lstStyle>
            <a:lvl1pPr>
              <a:defRPr sz="3600" baseline="0">
                <a:solidFill>
                  <a:schemeClr val="bg1"/>
                </a:solidFill>
                <a:latin typeface="+mj-lt"/>
              </a:defRPr>
            </a:lvl1pPr>
          </a:lstStyle>
          <a:p>
            <a:r>
              <a:rPr lang="en-US"/>
              <a:t>Section Header Here</a:t>
            </a: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Pharm Chem RTW March 2022</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a:p>
        </p:txBody>
      </p:sp>
      <p:sp>
        <p:nvSpPr>
          <p:cNvPr id="6" name="Rectangle 5"/>
          <p:cNvSpPr/>
          <p:nvPr userDrawn="1"/>
        </p:nvSpPr>
        <p:spPr bwMode="auto">
          <a:xfrm>
            <a:off x="0" y="1772718"/>
            <a:ext cx="7051729" cy="1411357"/>
          </a:xfrm>
          <a:prstGeom prst="rect">
            <a:avLst/>
          </a:prstGeom>
          <a:solidFill>
            <a:srgbClr val="90BD31"/>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sp>
        <p:nvSpPr>
          <p:cNvPr id="7" name="Title 15"/>
          <p:cNvSpPr>
            <a:spLocks noGrp="1"/>
          </p:cNvSpPr>
          <p:nvPr>
            <p:ph type="title" hasCustomPrompt="1"/>
          </p:nvPr>
        </p:nvSpPr>
        <p:spPr>
          <a:xfrm>
            <a:off x="453585" y="1919439"/>
            <a:ext cx="6435412" cy="1107896"/>
          </a:xfrm>
        </p:spPr>
        <p:txBody>
          <a:bodyPr anchor="ctr">
            <a:noAutofit/>
          </a:bodyPr>
          <a:lstStyle>
            <a:lvl1pPr>
              <a:defRPr sz="3600" baseline="0">
                <a:solidFill>
                  <a:schemeClr val="bg1"/>
                </a:solidFill>
                <a:latin typeface="+mj-lt"/>
              </a:defRPr>
            </a:lvl1pPr>
          </a:lstStyle>
          <a:p>
            <a:r>
              <a:rPr lang="en-US"/>
              <a:t>Section Header Here</a:t>
            </a: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032663"/>
            <a:ext cx="1571041" cy="1025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282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79213" y="1884800"/>
            <a:ext cx="1374274" cy="1373900"/>
          </a:xfrm>
          <a:prstGeom prst="rect">
            <a:avLst/>
          </a:prstGeom>
        </p:spPr>
      </p:pic>
    </p:spTree>
    <p:extLst>
      <p:ext uri="{BB962C8B-B14F-4D97-AF65-F5344CB8AC3E}">
        <p14:creationId xmlns:p14="http://schemas.microsoft.com/office/powerpoint/2010/main" val="13676384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9580" y="2015504"/>
            <a:ext cx="1615440" cy="1615440"/>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149580" y="0"/>
            <a:ext cx="2994420" cy="2015504"/>
          </a:xfrm>
          <a:prstGeom prst="rect">
            <a:avLst/>
          </a:prstGeom>
        </p:spPr>
      </p:pic>
      <p:pic>
        <p:nvPicPr>
          <p:cNvPr id="5" name="Picture 4"/>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388949"/>
            <a:ext cx="6149580" cy="3754552"/>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1314" y="2015504"/>
            <a:ext cx="1615440" cy="1615440"/>
          </a:xfrm>
          <a:prstGeom prst="rect">
            <a:avLst/>
          </a:prstGeom>
        </p:spPr>
      </p:pic>
      <p:pic>
        <p:nvPicPr>
          <p:cNvPr id="17" name="Picture 1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2756753" cy="2015504"/>
          </a:xfrm>
          <a:prstGeom prst="rect">
            <a:avLst/>
          </a:prstGeom>
        </p:spPr>
      </p:pic>
      <p:pic>
        <p:nvPicPr>
          <p:cNvPr id="23" name="Picture 22"/>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756754" y="1257300"/>
            <a:ext cx="6387246" cy="3886199"/>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5170" y="2015504"/>
            <a:ext cx="1615440" cy="1615440"/>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2760609" cy="2015504"/>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756754" y="1257300"/>
            <a:ext cx="6387246" cy="3886199"/>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1306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 NavyBlue1">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8543038A-5AA1-4FC9-BA07-C411375E9C3D}"/>
              </a:ext>
            </a:extLst>
          </p:cNvPr>
          <p:cNvSpPr>
            <a:spLocks noChangeArrowheads="1"/>
          </p:cNvSpPr>
          <p:nvPr userDrawn="1"/>
        </p:nvSpPr>
        <p:spPr bwMode="auto">
          <a:xfrm>
            <a:off x="8267700" y="0"/>
            <a:ext cx="876300" cy="250825"/>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chemeClr val="bg1"/>
              </a:solidFill>
              <a:latin typeface="Garamond" pitchFamily="18" charset="0"/>
            </a:endParaRPr>
          </a:p>
        </p:txBody>
      </p:sp>
      <p:pic>
        <p:nvPicPr>
          <p:cNvPr id="6" name="Picture 13">
            <a:extLst>
              <a:ext uri="{FF2B5EF4-FFF2-40B4-BE49-F238E27FC236}">
                <a16:creationId xmlns:a16="http://schemas.microsoft.com/office/drawing/2014/main" id="{68E497C0-AD65-4455-8EF8-6679060532A3}"/>
              </a:ext>
            </a:extLst>
          </p:cNvPr>
          <p:cNvPicPr>
            <a:picLocks noChangeAspect="1"/>
          </p:cNvPicPr>
          <p:nvPr userDrawn="1"/>
        </p:nvPicPr>
        <p:blipFill>
          <a:blip r:embed="rId2">
            <a:extLst>
              <a:ext uri="{28A0092B-C50C-407E-A947-70E740481C1C}">
                <a14:useLocalDpi xmlns:a14="http://schemas.microsoft.com/office/drawing/2010/main" val="0"/>
              </a:ext>
            </a:extLst>
          </a:blip>
          <a:srcRect b="2515"/>
          <a:stretch>
            <a:fillRect/>
          </a:stretch>
        </p:blipFill>
        <p:spPr bwMode="auto">
          <a:xfrm>
            <a:off x="236538" y="247650"/>
            <a:ext cx="8907462"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4">
            <a:extLst>
              <a:ext uri="{FF2B5EF4-FFF2-40B4-BE49-F238E27FC236}">
                <a16:creationId xmlns:a16="http://schemas.microsoft.com/office/drawing/2014/main" id="{0C4586CA-BE97-4D04-A2F9-FD2311D01C98}"/>
              </a:ext>
            </a:extLst>
          </p:cNvPr>
          <p:cNvSpPr>
            <a:spLocks noChangeArrowheads="1"/>
          </p:cNvSpPr>
          <p:nvPr userDrawn="1"/>
        </p:nvSpPr>
        <p:spPr bwMode="auto">
          <a:xfrm>
            <a:off x="503238" y="0"/>
            <a:ext cx="5667375" cy="4305300"/>
          </a:xfrm>
          <a:prstGeom prst="rect">
            <a:avLst/>
          </a:prstGeom>
          <a:solidFill>
            <a:srgbClr val="052049"/>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latin typeface="Garamond" pitchFamily="18" charset="0"/>
            </a:endParaRPr>
          </a:p>
        </p:txBody>
      </p:sp>
      <p:pic>
        <p:nvPicPr>
          <p:cNvPr id="8" name="Picture 15">
            <a:extLst>
              <a:ext uri="{FF2B5EF4-FFF2-40B4-BE49-F238E27FC236}">
                <a16:creationId xmlns:a16="http://schemas.microsoft.com/office/drawing/2014/main" id="{347489F5-1C83-47E9-A3F2-097BB1C6D00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1538" y="241300"/>
            <a:ext cx="1727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5"/>
          <p:cNvSpPr>
            <a:spLocks noGrp="1"/>
          </p:cNvSpPr>
          <p:nvPr>
            <p:ph type="title"/>
          </p:nvPr>
        </p:nvSpPr>
        <p:spPr>
          <a:xfrm>
            <a:off x="784273" y="1127896"/>
            <a:ext cx="4976447" cy="1311963"/>
          </a:xfrm>
          <a:prstGeom prst="rect">
            <a:avLst/>
          </a:prstGeom>
        </p:spPr>
        <p:txBody>
          <a:bodyPr anchor="b">
            <a:noAutofit/>
          </a:bodyPr>
          <a:lstStyle>
            <a:lvl1pPr>
              <a:defRPr sz="3600" baseline="0">
                <a:solidFill>
                  <a:schemeClr val="bg1"/>
                </a:solidFill>
                <a:latin typeface="+mj-lt"/>
              </a:defRPr>
            </a:lvl1pPr>
          </a:lstStyle>
          <a:p>
            <a:r>
              <a:rPr lang="en-US"/>
              <a:t>Click to edit Master title style</a:t>
            </a:r>
          </a:p>
        </p:txBody>
      </p:sp>
      <p:sp>
        <p:nvSpPr>
          <p:cNvPr id="9" name="Text Placeholder 3"/>
          <p:cNvSpPr>
            <a:spLocks noGrp="1"/>
          </p:cNvSpPr>
          <p:nvPr>
            <p:ph type="body" sz="quarter" idx="15"/>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12" name="Text Placeholder 2"/>
          <p:cNvSpPr>
            <a:spLocks noGrp="1"/>
          </p:cNvSpPr>
          <p:nvPr>
            <p:ph type="body" sz="quarter" idx="10"/>
          </p:nvPr>
        </p:nvSpPr>
        <p:spPr>
          <a:xfrm>
            <a:off x="784274" y="3355288"/>
            <a:ext cx="4191461" cy="426719"/>
          </a:xfrm>
          <a:prstGeom prst="rect">
            <a:avLst/>
          </a:prstGeom>
        </p:spPr>
        <p:txBody>
          <a:bodyPr tIns="0" bIns="0" rtlCol="0" anchor="b">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lvl="0"/>
            <a:r>
              <a:rPr lang="en-US"/>
              <a:t>Click to edit Master text styles</a:t>
            </a:r>
          </a:p>
        </p:txBody>
      </p:sp>
    </p:spTree>
    <p:extLst>
      <p:ext uri="{BB962C8B-B14F-4D97-AF65-F5344CB8AC3E}">
        <p14:creationId xmlns:p14="http://schemas.microsoft.com/office/powerpoint/2010/main" val="32626477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ver – Blue1">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1807A921-2684-4481-A237-2A6D1F35F529}"/>
              </a:ext>
            </a:extLst>
          </p:cNvPr>
          <p:cNvSpPr>
            <a:spLocks noChangeArrowheads="1"/>
          </p:cNvSpPr>
          <p:nvPr userDrawn="1"/>
        </p:nvSpPr>
        <p:spPr bwMode="auto">
          <a:xfrm>
            <a:off x="8267700" y="0"/>
            <a:ext cx="876300" cy="247650"/>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chemeClr val="bg1"/>
              </a:solidFill>
              <a:latin typeface="Garamond" pitchFamily="18" charset="0"/>
            </a:endParaRPr>
          </a:p>
        </p:txBody>
      </p:sp>
      <p:pic>
        <p:nvPicPr>
          <p:cNvPr id="6" name="Picture 13">
            <a:extLst>
              <a:ext uri="{FF2B5EF4-FFF2-40B4-BE49-F238E27FC236}">
                <a16:creationId xmlns:a16="http://schemas.microsoft.com/office/drawing/2014/main" id="{8B0635B6-02F4-4E15-A287-99A0D600F0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300" y="241300"/>
            <a:ext cx="89027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4">
            <a:extLst>
              <a:ext uri="{FF2B5EF4-FFF2-40B4-BE49-F238E27FC236}">
                <a16:creationId xmlns:a16="http://schemas.microsoft.com/office/drawing/2014/main" id="{0329FDCF-7200-4F36-93F8-EFF51CFD1C7C}"/>
              </a:ext>
            </a:extLst>
          </p:cNvPr>
          <p:cNvSpPr>
            <a:spLocks noChangeArrowheads="1"/>
          </p:cNvSpPr>
          <p:nvPr userDrawn="1"/>
        </p:nvSpPr>
        <p:spPr bwMode="auto">
          <a:xfrm>
            <a:off x="503238" y="0"/>
            <a:ext cx="5667375" cy="4305300"/>
          </a:xfrm>
          <a:prstGeom prst="rect">
            <a:avLst/>
          </a:prstGeom>
          <a:solidFill>
            <a:schemeClr val="accent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latin typeface="Garamond" pitchFamily="18" charset="0"/>
            </a:endParaRPr>
          </a:p>
        </p:txBody>
      </p:sp>
      <p:pic>
        <p:nvPicPr>
          <p:cNvPr id="8" name="Picture 15">
            <a:extLst>
              <a:ext uri="{FF2B5EF4-FFF2-40B4-BE49-F238E27FC236}">
                <a16:creationId xmlns:a16="http://schemas.microsoft.com/office/drawing/2014/main" id="{813DD3A9-AA6D-40DC-9B64-62CEF6A87E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1538" y="241300"/>
            <a:ext cx="1727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5"/>
          <p:cNvSpPr>
            <a:spLocks noGrp="1"/>
          </p:cNvSpPr>
          <p:nvPr>
            <p:ph type="title"/>
          </p:nvPr>
        </p:nvSpPr>
        <p:spPr>
          <a:xfrm>
            <a:off x="784273" y="1127896"/>
            <a:ext cx="4976447" cy="1311963"/>
          </a:xfrm>
          <a:prstGeom prst="rect">
            <a:avLst/>
          </a:prstGeom>
        </p:spPr>
        <p:txBody>
          <a:bodyPr anchor="b">
            <a:noAutofit/>
          </a:bodyPr>
          <a:lstStyle>
            <a:lvl1pPr>
              <a:defRPr sz="3600" baseline="0">
                <a:solidFill>
                  <a:schemeClr val="bg1"/>
                </a:solidFill>
                <a:latin typeface="+mj-lt"/>
              </a:defRPr>
            </a:lvl1pPr>
          </a:lstStyle>
          <a:p>
            <a:r>
              <a:rPr lang="en-US"/>
              <a:t>Click to edit Master title style</a:t>
            </a:r>
          </a:p>
        </p:txBody>
      </p:sp>
      <p:sp>
        <p:nvSpPr>
          <p:cNvPr id="9" name="Text Placeholder 3"/>
          <p:cNvSpPr>
            <a:spLocks noGrp="1"/>
          </p:cNvSpPr>
          <p:nvPr>
            <p:ph type="body" sz="quarter" idx="15"/>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12" name="Text Placeholder 2"/>
          <p:cNvSpPr>
            <a:spLocks noGrp="1"/>
          </p:cNvSpPr>
          <p:nvPr>
            <p:ph type="body" sz="quarter" idx="10"/>
          </p:nvPr>
        </p:nvSpPr>
        <p:spPr>
          <a:xfrm>
            <a:off x="784274" y="3355288"/>
            <a:ext cx="4191461" cy="426719"/>
          </a:xfrm>
          <a:prstGeom prst="rect">
            <a:avLst/>
          </a:prstGeom>
        </p:spPr>
        <p:txBody>
          <a:bodyPr tIns="0" bIns="0" rtlCol="0" anchor="b">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lvl="0"/>
            <a:r>
              <a:rPr lang="en-US"/>
              <a:t>Click to edit Master text styles</a:t>
            </a:r>
          </a:p>
        </p:txBody>
      </p:sp>
      <p:sp>
        <p:nvSpPr>
          <p:cNvPr id="10" name="Date Placeholder 4">
            <a:extLst>
              <a:ext uri="{FF2B5EF4-FFF2-40B4-BE49-F238E27FC236}">
                <a16:creationId xmlns:a16="http://schemas.microsoft.com/office/drawing/2014/main" id="{D2CA2D52-05C9-4A35-83B8-4338095A67A0}"/>
              </a:ext>
            </a:extLst>
          </p:cNvPr>
          <p:cNvSpPr>
            <a:spLocks noGrp="1"/>
          </p:cNvSpPr>
          <p:nvPr>
            <p:ph type="dt" sz="half" idx="16"/>
          </p:nvPr>
        </p:nvSpPr>
        <p:spPr>
          <a:xfrm>
            <a:off x="785813" y="3868738"/>
            <a:ext cx="1925637" cy="179387"/>
          </a:xfrm>
          <a:prstGeom prst="rect">
            <a:avLst/>
          </a:prstGeom>
        </p:spPr>
        <p:txBody>
          <a:bodyPr vert="horz" wrap="square" lIns="91440" tIns="0" rIns="91440" bIns="0" rtlCol="0" anchor="b" anchorCtr="0">
            <a:noAutofit/>
          </a:bodyPr>
          <a:lstStyle>
            <a:lvl1pPr algn="l" eaLnBrk="1" fontAlgn="auto" hangingPunct="1">
              <a:spcBef>
                <a:spcPts val="0"/>
              </a:spcBef>
              <a:spcAft>
                <a:spcPts val="0"/>
              </a:spcAft>
              <a:defRPr sz="1200" i="0">
                <a:solidFill>
                  <a:schemeClr val="bg1"/>
                </a:solidFill>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39212877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3" name="Chart Placeholder 2"/>
          <p:cNvSpPr>
            <a:spLocks noGrp="1"/>
          </p:cNvSpPr>
          <p:nvPr>
            <p:ph type="chart" sz="quarter" idx="14"/>
          </p:nvPr>
        </p:nvSpPr>
        <p:spPr>
          <a:xfrm>
            <a:off x="268357" y="337931"/>
            <a:ext cx="8587407" cy="4065105"/>
          </a:xfrm>
          <a:prstGeom prst="rect">
            <a:avLst/>
          </a:prstGeom>
        </p:spPr>
        <p:txBody>
          <a:bodyPr rtlCol="0">
            <a:normAutofit/>
          </a:bodyPr>
          <a:lstStyle/>
          <a:p>
            <a:pPr lvl="0"/>
            <a:r>
              <a:rPr lang="en-US" noProof="0"/>
              <a:t>Click icon to add chart</a:t>
            </a:r>
          </a:p>
        </p:txBody>
      </p:sp>
      <p:sp>
        <p:nvSpPr>
          <p:cNvPr id="4" name="Footer Placeholder 5">
            <a:extLst>
              <a:ext uri="{FF2B5EF4-FFF2-40B4-BE49-F238E27FC236}">
                <a16:creationId xmlns:a16="http://schemas.microsoft.com/office/drawing/2014/main" id="{46681220-A155-48C2-98EA-574602D42854}"/>
              </a:ext>
            </a:extLst>
          </p:cNvPr>
          <p:cNvSpPr>
            <a:spLocks noGrp="1"/>
          </p:cNvSpPr>
          <p:nvPr>
            <p:ph type="ftr" sz="quarter" idx="15"/>
          </p:nvPr>
        </p:nvSpPr>
        <p:spPr/>
        <p:txBody>
          <a:bodyPr/>
          <a:lstStyle>
            <a:lvl1pPr>
              <a:defRPr/>
            </a:lvl1pPr>
          </a:lstStyle>
          <a:p>
            <a:pPr>
              <a:defRPr/>
            </a:pPr>
            <a:r>
              <a:rPr lang="en-US"/>
              <a:t>School of Pharmacy Town Hall</a:t>
            </a:r>
          </a:p>
        </p:txBody>
      </p:sp>
      <p:sp>
        <p:nvSpPr>
          <p:cNvPr id="5" name="Slide Number Placeholder 6">
            <a:extLst>
              <a:ext uri="{FF2B5EF4-FFF2-40B4-BE49-F238E27FC236}">
                <a16:creationId xmlns:a16="http://schemas.microsoft.com/office/drawing/2014/main" id="{010EEFEB-7294-4832-92FE-A43CDB968E80}"/>
              </a:ext>
            </a:extLst>
          </p:cNvPr>
          <p:cNvSpPr>
            <a:spLocks noGrp="1"/>
          </p:cNvSpPr>
          <p:nvPr>
            <p:ph type="sldNum" sz="quarter" idx="16"/>
          </p:nvPr>
        </p:nvSpPr>
        <p:spPr/>
        <p:txBody>
          <a:bodyPr/>
          <a:lstStyle>
            <a:lvl1pPr>
              <a:defRPr/>
            </a:lvl1pPr>
          </a:lstStyle>
          <a:p>
            <a:fld id="{E0C0F823-F0B6-4643-8E9E-C7E6E60160C7}" type="slidenum">
              <a:rPr lang="en-US" altLang="en-US"/>
              <a:pPr/>
              <a:t>‹#›</a:t>
            </a:fld>
            <a:endParaRPr lang="en-US" altLang="en-US"/>
          </a:p>
        </p:txBody>
      </p:sp>
    </p:spTree>
    <p:extLst>
      <p:ext uri="{BB962C8B-B14F-4D97-AF65-F5344CB8AC3E}">
        <p14:creationId xmlns:p14="http://schemas.microsoft.com/office/powerpoint/2010/main" val="2046684675"/>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 Teal1">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09B4993E-28A4-4E5B-9673-133347D0C499}"/>
              </a:ext>
            </a:extLst>
          </p:cNvPr>
          <p:cNvSpPr>
            <a:spLocks noChangeArrowheads="1"/>
          </p:cNvSpPr>
          <p:nvPr userDrawn="1"/>
        </p:nvSpPr>
        <p:spPr bwMode="auto">
          <a:xfrm>
            <a:off x="8267700" y="0"/>
            <a:ext cx="876300" cy="247650"/>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chemeClr val="bg1"/>
              </a:solidFill>
              <a:latin typeface="Garamond" pitchFamily="18" charset="0"/>
            </a:endParaRPr>
          </a:p>
        </p:txBody>
      </p:sp>
      <p:pic>
        <p:nvPicPr>
          <p:cNvPr id="6" name="Picture 13">
            <a:extLst>
              <a:ext uri="{FF2B5EF4-FFF2-40B4-BE49-F238E27FC236}">
                <a16:creationId xmlns:a16="http://schemas.microsoft.com/office/drawing/2014/main" id="{8858630A-DDBE-4BD5-B2C3-EFD22A915E7A}"/>
              </a:ext>
            </a:extLst>
          </p:cNvPr>
          <p:cNvPicPr>
            <a:picLocks noChangeAspect="1"/>
          </p:cNvPicPr>
          <p:nvPr userDrawn="1"/>
        </p:nvPicPr>
        <p:blipFill>
          <a:blip r:embed="rId2">
            <a:extLst>
              <a:ext uri="{28A0092B-C50C-407E-A947-70E740481C1C}">
                <a14:useLocalDpi xmlns:a14="http://schemas.microsoft.com/office/drawing/2010/main" val="0"/>
              </a:ext>
            </a:extLst>
          </a:blip>
          <a:srcRect b="-2"/>
          <a:stretch>
            <a:fillRect/>
          </a:stretch>
        </p:blipFill>
        <p:spPr bwMode="auto">
          <a:xfrm>
            <a:off x="250825" y="244475"/>
            <a:ext cx="8893175"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4">
            <a:extLst>
              <a:ext uri="{FF2B5EF4-FFF2-40B4-BE49-F238E27FC236}">
                <a16:creationId xmlns:a16="http://schemas.microsoft.com/office/drawing/2014/main" id="{DAB9BDBA-A30B-4F01-8683-BE591011D698}"/>
              </a:ext>
            </a:extLst>
          </p:cNvPr>
          <p:cNvSpPr>
            <a:spLocks noChangeArrowheads="1"/>
          </p:cNvSpPr>
          <p:nvPr userDrawn="1"/>
        </p:nvSpPr>
        <p:spPr bwMode="auto">
          <a:xfrm>
            <a:off x="503238" y="0"/>
            <a:ext cx="5667375" cy="4305300"/>
          </a:xfrm>
          <a:prstGeom prst="rect">
            <a:avLst/>
          </a:prstGeom>
          <a:solidFill>
            <a:schemeClr val="accent2"/>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latin typeface="Garamond" pitchFamily="18" charset="0"/>
            </a:endParaRPr>
          </a:p>
        </p:txBody>
      </p:sp>
      <p:pic>
        <p:nvPicPr>
          <p:cNvPr id="8" name="Picture 15">
            <a:extLst>
              <a:ext uri="{FF2B5EF4-FFF2-40B4-BE49-F238E27FC236}">
                <a16:creationId xmlns:a16="http://schemas.microsoft.com/office/drawing/2014/main" id="{45C0494E-F2BE-40A5-9850-E6CACAEB225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1538" y="241300"/>
            <a:ext cx="1727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5"/>
          <p:cNvSpPr>
            <a:spLocks noGrp="1"/>
          </p:cNvSpPr>
          <p:nvPr>
            <p:ph type="title"/>
          </p:nvPr>
        </p:nvSpPr>
        <p:spPr>
          <a:xfrm>
            <a:off x="784273" y="1127896"/>
            <a:ext cx="4976447" cy="1311963"/>
          </a:xfrm>
          <a:prstGeom prst="rect">
            <a:avLst/>
          </a:prstGeom>
        </p:spPr>
        <p:txBody>
          <a:bodyPr anchor="b">
            <a:noAutofit/>
          </a:bodyPr>
          <a:lstStyle>
            <a:lvl1pPr>
              <a:defRPr sz="3600" baseline="0">
                <a:solidFill>
                  <a:schemeClr val="bg1"/>
                </a:solidFill>
                <a:latin typeface="+mj-lt"/>
              </a:defRPr>
            </a:lvl1pPr>
          </a:lstStyle>
          <a:p>
            <a:r>
              <a:rPr lang="en-US"/>
              <a:t>Click to edit Master title style</a:t>
            </a:r>
          </a:p>
        </p:txBody>
      </p:sp>
      <p:sp>
        <p:nvSpPr>
          <p:cNvPr id="21" name="Text Placeholder 3"/>
          <p:cNvSpPr>
            <a:spLocks noGrp="1"/>
          </p:cNvSpPr>
          <p:nvPr>
            <p:ph type="body" sz="quarter" idx="15"/>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9" name="Text Placeholder 2"/>
          <p:cNvSpPr>
            <a:spLocks noGrp="1"/>
          </p:cNvSpPr>
          <p:nvPr>
            <p:ph type="body" sz="quarter" idx="10"/>
          </p:nvPr>
        </p:nvSpPr>
        <p:spPr>
          <a:xfrm>
            <a:off x="784274" y="3355288"/>
            <a:ext cx="4191461" cy="426719"/>
          </a:xfrm>
          <a:prstGeom prst="rect">
            <a:avLst/>
          </a:prstGeom>
        </p:spPr>
        <p:txBody>
          <a:bodyPr tIns="0" bIns="0" rtlCol="0" anchor="b">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lvl="0"/>
            <a:r>
              <a:rPr lang="en-US"/>
              <a:t>Click to edit Master text styles</a:t>
            </a:r>
          </a:p>
        </p:txBody>
      </p:sp>
      <p:sp>
        <p:nvSpPr>
          <p:cNvPr id="10" name="Date Placeholder 4">
            <a:extLst>
              <a:ext uri="{FF2B5EF4-FFF2-40B4-BE49-F238E27FC236}">
                <a16:creationId xmlns:a16="http://schemas.microsoft.com/office/drawing/2014/main" id="{A654E080-C6E8-49B5-AB0E-46FE7D9DD796}"/>
              </a:ext>
            </a:extLst>
          </p:cNvPr>
          <p:cNvSpPr>
            <a:spLocks noGrp="1"/>
          </p:cNvSpPr>
          <p:nvPr>
            <p:ph type="dt" sz="half" idx="16"/>
          </p:nvPr>
        </p:nvSpPr>
        <p:spPr>
          <a:xfrm>
            <a:off x="785813" y="3868738"/>
            <a:ext cx="1925637" cy="179387"/>
          </a:xfrm>
          <a:prstGeom prst="rect">
            <a:avLst/>
          </a:prstGeom>
        </p:spPr>
        <p:txBody>
          <a:bodyPr vert="horz" wrap="square" lIns="91440" tIns="0" rIns="91440" bIns="0" rtlCol="0" anchor="b" anchorCtr="0">
            <a:noAutofit/>
          </a:bodyPr>
          <a:lstStyle>
            <a:lvl1pPr algn="l" eaLnBrk="1" fontAlgn="auto" hangingPunct="1">
              <a:spcBef>
                <a:spcPts val="0"/>
              </a:spcBef>
              <a:spcAft>
                <a:spcPts val="0"/>
              </a:spcAft>
              <a:defRPr sz="1200" i="0">
                <a:solidFill>
                  <a:schemeClr val="bg1"/>
                </a:solidFill>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22578275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 Blue2">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856C5276-9E4C-431F-B21F-ED4C5D3C5C27}"/>
              </a:ext>
            </a:extLst>
          </p:cNvPr>
          <p:cNvSpPr>
            <a:spLocks noChangeArrowheads="1"/>
          </p:cNvSpPr>
          <p:nvPr userDrawn="1"/>
        </p:nvSpPr>
        <p:spPr bwMode="auto">
          <a:xfrm>
            <a:off x="8267700" y="0"/>
            <a:ext cx="876300" cy="247650"/>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chemeClr val="bg1"/>
              </a:solidFill>
              <a:latin typeface="Garamond" pitchFamily="18" charset="0"/>
            </a:endParaRPr>
          </a:p>
        </p:txBody>
      </p:sp>
      <p:pic>
        <p:nvPicPr>
          <p:cNvPr id="6" name="Picture 13">
            <a:extLst>
              <a:ext uri="{FF2B5EF4-FFF2-40B4-BE49-F238E27FC236}">
                <a16:creationId xmlns:a16="http://schemas.microsoft.com/office/drawing/2014/main" id="{06D025D8-4FCB-4BDE-A80A-451865E77D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300" y="241300"/>
            <a:ext cx="890905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4">
            <a:extLst>
              <a:ext uri="{FF2B5EF4-FFF2-40B4-BE49-F238E27FC236}">
                <a16:creationId xmlns:a16="http://schemas.microsoft.com/office/drawing/2014/main" id="{4EB14F96-90DD-4337-97A2-754758E8E059}"/>
              </a:ext>
            </a:extLst>
          </p:cNvPr>
          <p:cNvSpPr>
            <a:spLocks noChangeArrowheads="1"/>
          </p:cNvSpPr>
          <p:nvPr userDrawn="1"/>
        </p:nvSpPr>
        <p:spPr bwMode="auto">
          <a:xfrm>
            <a:off x="503238" y="0"/>
            <a:ext cx="5667375" cy="4305300"/>
          </a:xfrm>
          <a:prstGeom prst="rect">
            <a:avLst/>
          </a:prstGeom>
          <a:solidFill>
            <a:schemeClr val="accent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latin typeface="Garamond" pitchFamily="18" charset="0"/>
            </a:endParaRPr>
          </a:p>
        </p:txBody>
      </p:sp>
      <p:pic>
        <p:nvPicPr>
          <p:cNvPr id="8" name="Picture 15">
            <a:extLst>
              <a:ext uri="{FF2B5EF4-FFF2-40B4-BE49-F238E27FC236}">
                <a16:creationId xmlns:a16="http://schemas.microsoft.com/office/drawing/2014/main" id="{F0285BEA-94BC-4F91-8EA3-F624BE9138F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1538" y="241300"/>
            <a:ext cx="1727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5"/>
          <p:cNvSpPr>
            <a:spLocks noGrp="1"/>
          </p:cNvSpPr>
          <p:nvPr>
            <p:ph type="title"/>
          </p:nvPr>
        </p:nvSpPr>
        <p:spPr>
          <a:xfrm>
            <a:off x="784273" y="1127896"/>
            <a:ext cx="4976447" cy="1311963"/>
          </a:xfrm>
          <a:prstGeom prst="rect">
            <a:avLst/>
          </a:prstGeom>
        </p:spPr>
        <p:txBody>
          <a:bodyPr anchor="b">
            <a:noAutofit/>
          </a:bodyPr>
          <a:lstStyle>
            <a:lvl1pPr>
              <a:defRPr sz="3600" baseline="0">
                <a:solidFill>
                  <a:schemeClr val="bg1"/>
                </a:solidFill>
                <a:latin typeface="+mj-lt"/>
              </a:defRPr>
            </a:lvl1pPr>
          </a:lstStyle>
          <a:p>
            <a:r>
              <a:rPr lang="en-US"/>
              <a:t>Click to edit Master title style</a:t>
            </a:r>
          </a:p>
        </p:txBody>
      </p:sp>
      <p:sp>
        <p:nvSpPr>
          <p:cNvPr id="9" name="Text Placeholder 3"/>
          <p:cNvSpPr>
            <a:spLocks noGrp="1"/>
          </p:cNvSpPr>
          <p:nvPr>
            <p:ph type="body" sz="quarter" idx="15"/>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10" name="Text Placeholder 2"/>
          <p:cNvSpPr>
            <a:spLocks noGrp="1"/>
          </p:cNvSpPr>
          <p:nvPr>
            <p:ph type="body" sz="quarter" idx="10"/>
          </p:nvPr>
        </p:nvSpPr>
        <p:spPr>
          <a:xfrm>
            <a:off x="784274" y="3355288"/>
            <a:ext cx="4191461" cy="426719"/>
          </a:xfrm>
          <a:prstGeom prst="rect">
            <a:avLst/>
          </a:prstGeom>
        </p:spPr>
        <p:txBody>
          <a:bodyPr tIns="0" bIns="0" rtlCol="0" anchor="b">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lvl="0"/>
            <a:r>
              <a:rPr lang="en-US"/>
              <a:t>Click to edit Master text styles</a:t>
            </a:r>
          </a:p>
        </p:txBody>
      </p:sp>
      <p:sp>
        <p:nvSpPr>
          <p:cNvPr id="11" name="Date Placeholder 4">
            <a:extLst>
              <a:ext uri="{FF2B5EF4-FFF2-40B4-BE49-F238E27FC236}">
                <a16:creationId xmlns:a16="http://schemas.microsoft.com/office/drawing/2014/main" id="{16443098-42B5-4727-B0BD-2DA5FD506140}"/>
              </a:ext>
            </a:extLst>
          </p:cNvPr>
          <p:cNvSpPr>
            <a:spLocks noGrp="1"/>
          </p:cNvSpPr>
          <p:nvPr>
            <p:ph type="dt" sz="half" idx="16"/>
          </p:nvPr>
        </p:nvSpPr>
        <p:spPr>
          <a:xfrm>
            <a:off x="785813" y="3868738"/>
            <a:ext cx="1925637" cy="179387"/>
          </a:xfrm>
          <a:prstGeom prst="rect">
            <a:avLst/>
          </a:prstGeom>
        </p:spPr>
        <p:txBody>
          <a:bodyPr vert="horz" wrap="square" lIns="91440" tIns="0" rIns="91440" bIns="0" rtlCol="0" anchor="b" anchorCtr="0">
            <a:noAutofit/>
          </a:bodyPr>
          <a:lstStyle>
            <a:lvl1pPr algn="l" eaLnBrk="1" fontAlgn="auto" hangingPunct="1">
              <a:spcBef>
                <a:spcPts val="0"/>
              </a:spcBef>
              <a:spcAft>
                <a:spcPts val="0"/>
              </a:spcAft>
              <a:defRPr sz="1200" i="0">
                <a:solidFill>
                  <a:schemeClr val="bg1"/>
                </a:solidFill>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40306970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 – Teal2">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25733AE5-E24D-4EAC-9707-9FD816C2C62B}"/>
              </a:ext>
            </a:extLst>
          </p:cNvPr>
          <p:cNvSpPr>
            <a:spLocks noChangeArrowheads="1"/>
          </p:cNvSpPr>
          <p:nvPr userDrawn="1"/>
        </p:nvSpPr>
        <p:spPr bwMode="auto">
          <a:xfrm>
            <a:off x="8267700" y="0"/>
            <a:ext cx="876300" cy="247650"/>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chemeClr val="bg1"/>
              </a:solidFill>
              <a:latin typeface="Garamond" pitchFamily="18" charset="0"/>
            </a:endParaRPr>
          </a:p>
        </p:txBody>
      </p:sp>
      <p:pic>
        <p:nvPicPr>
          <p:cNvPr id="6" name="Picture 13">
            <a:extLst>
              <a:ext uri="{FF2B5EF4-FFF2-40B4-BE49-F238E27FC236}">
                <a16:creationId xmlns:a16="http://schemas.microsoft.com/office/drawing/2014/main" id="{33637941-9C52-4183-B1FB-85359C1137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300" y="241300"/>
            <a:ext cx="89027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4">
            <a:extLst>
              <a:ext uri="{FF2B5EF4-FFF2-40B4-BE49-F238E27FC236}">
                <a16:creationId xmlns:a16="http://schemas.microsoft.com/office/drawing/2014/main" id="{47F4569E-A97D-46FD-A305-44C38B02FBBA}"/>
              </a:ext>
            </a:extLst>
          </p:cNvPr>
          <p:cNvSpPr>
            <a:spLocks noChangeArrowheads="1"/>
          </p:cNvSpPr>
          <p:nvPr userDrawn="1"/>
        </p:nvSpPr>
        <p:spPr bwMode="auto">
          <a:xfrm>
            <a:off x="503238" y="0"/>
            <a:ext cx="5667375" cy="4305300"/>
          </a:xfrm>
          <a:prstGeom prst="rect">
            <a:avLst/>
          </a:prstGeom>
          <a:solidFill>
            <a:schemeClr val="accent2"/>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latin typeface="Garamond" pitchFamily="18" charset="0"/>
            </a:endParaRPr>
          </a:p>
        </p:txBody>
      </p:sp>
      <p:pic>
        <p:nvPicPr>
          <p:cNvPr id="8" name="Picture 15">
            <a:extLst>
              <a:ext uri="{FF2B5EF4-FFF2-40B4-BE49-F238E27FC236}">
                <a16:creationId xmlns:a16="http://schemas.microsoft.com/office/drawing/2014/main" id="{CF82B538-0328-4F3A-9E97-702A7B920B3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1538" y="241300"/>
            <a:ext cx="1727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5"/>
          <p:cNvSpPr>
            <a:spLocks noGrp="1"/>
          </p:cNvSpPr>
          <p:nvPr>
            <p:ph type="title"/>
          </p:nvPr>
        </p:nvSpPr>
        <p:spPr>
          <a:xfrm>
            <a:off x="784273" y="1127896"/>
            <a:ext cx="4976447" cy="1311963"/>
          </a:xfrm>
          <a:prstGeom prst="rect">
            <a:avLst/>
          </a:prstGeom>
        </p:spPr>
        <p:txBody>
          <a:bodyPr anchor="b">
            <a:noAutofit/>
          </a:bodyPr>
          <a:lstStyle>
            <a:lvl1pPr>
              <a:defRPr sz="3600" baseline="0">
                <a:solidFill>
                  <a:schemeClr val="bg1"/>
                </a:solidFill>
                <a:latin typeface="+mj-lt"/>
              </a:defRPr>
            </a:lvl1pPr>
          </a:lstStyle>
          <a:p>
            <a:r>
              <a:rPr lang="en-US"/>
              <a:t>Click to edit Master title style</a:t>
            </a:r>
          </a:p>
        </p:txBody>
      </p:sp>
      <p:sp>
        <p:nvSpPr>
          <p:cNvPr id="21" name="Text Placeholder 3"/>
          <p:cNvSpPr>
            <a:spLocks noGrp="1"/>
          </p:cNvSpPr>
          <p:nvPr>
            <p:ph type="body" sz="quarter" idx="15"/>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9" name="Text Placeholder 2"/>
          <p:cNvSpPr>
            <a:spLocks noGrp="1"/>
          </p:cNvSpPr>
          <p:nvPr>
            <p:ph type="body" sz="quarter" idx="10"/>
          </p:nvPr>
        </p:nvSpPr>
        <p:spPr>
          <a:xfrm>
            <a:off x="784274" y="3355288"/>
            <a:ext cx="4191461" cy="426719"/>
          </a:xfrm>
          <a:prstGeom prst="rect">
            <a:avLst/>
          </a:prstGeom>
        </p:spPr>
        <p:txBody>
          <a:bodyPr tIns="0" bIns="0" rtlCol="0" anchor="b">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lvl="0"/>
            <a:r>
              <a:rPr lang="en-US"/>
              <a:t>Click to edit Master text styles</a:t>
            </a:r>
          </a:p>
        </p:txBody>
      </p:sp>
      <p:sp>
        <p:nvSpPr>
          <p:cNvPr id="10" name="Date Placeholder 4">
            <a:extLst>
              <a:ext uri="{FF2B5EF4-FFF2-40B4-BE49-F238E27FC236}">
                <a16:creationId xmlns:a16="http://schemas.microsoft.com/office/drawing/2014/main" id="{44732C9B-5021-4E65-9C1F-F570FC6DE23B}"/>
              </a:ext>
            </a:extLst>
          </p:cNvPr>
          <p:cNvSpPr>
            <a:spLocks noGrp="1"/>
          </p:cNvSpPr>
          <p:nvPr>
            <p:ph type="dt" sz="half" idx="16"/>
          </p:nvPr>
        </p:nvSpPr>
        <p:spPr>
          <a:xfrm>
            <a:off x="785813" y="3868738"/>
            <a:ext cx="1925637" cy="179387"/>
          </a:xfrm>
          <a:prstGeom prst="rect">
            <a:avLst/>
          </a:prstGeom>
        </p:spPr>
        <p:txBody>
          <a:bodyPr vert="horz" wrap="square" lIns="91440" tIns="0" rIns="91440" bIns="0" rtlCol="0" anchor="b" anchorCtr="0">
            <a:noAutofit/>
          </a:bodyPr>
          <a:lstStyle>
            <a:lvl1pPr algn="l" eaLnBrk="1" fontAlgn="auto" hangingPunct="1">
              <a:spcBef>
                <a:spcPts val="0"/>
              </a:spcBef>
              <a:spcAft>
                <a:spcPts val="0"/>
              </a:spcAft>
              <a:defRPr sz="1200" i="0">
                <a:solidFill>
                  <a:schemeClr val="bg1"/>
                </a:solidFill>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4471950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ver – Navy">
    <p:bg>
      <p:bgPr>
        <a:solidFill>
          <a:schemeClr val="bg2"/>
        </a:solidFill>
        <a:effectLst/>
      </p:bgPr>
    </p:bg>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F3BEE5FE-FE49-4ED7-ACBC-29A3D59EB06E}"/>
              </a:ext>
            </a:extLst>
          </p:cNvPr>
          <p:cNvSpPr>
            <a:spLocks noChangeArrowheads="1"/>
          </p:cNvSpPr>
          <p:nvPr userDrawn="1"/>
        </p:nvSpPr>
        <p:spPr bwMode="auto">
          <a:xfrm>
            <a:off x="158750" y="4322763"/>
            <a:ext cx="8985250" cy="820737"/>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chemeClr val="bg1"/>
              </a:solidFill>
              <a:latin typeface="Garamond" pitchFamily="18" charset="0"/>
            </a:endParaRPr>
          </a:p>
        </p:txBody>
      </p:sp>
      <p:pic>
        <p:nvPicPr>
          <p:cNvPr id="6" name="Picture 13">
            <a:extLst>
              <a:ext uri="{FF2B5EF4-FFF2-40B4-BE49-F238E27FC236}">
                <a16:creationId xmlns:a16="http://schemas.microsoft.com/office/drawing/2014/main" id="{B9BA3939-9B22-45C9-90CF-E0CDDA6938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9100" y="476250"/>
            <a:ext cx="207645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5"/>
          <p:cNvSpPr>
            <a:spLocks noGrp="1"/>
          </p:cNvSpPr>
          <p:nvPr>
            <p:ph type="title"/>
          </p:nvPr>
        </p:nvSpPr>
        <p:spPr>
          <a:xfrm>
            <a:off x="299199" y="1878496"/>
            <a:ext cx="6141359" cy="1311963"/>
          </a:xfrm>
          <a:prstGeom prst="rect">
            <a:avLst/>
          </a:prstGeom>
        </p:spPr>
        <p:txBody>
          <a:bodyPr anchor="b">
            <a:noAutofit/>
          </a:bodyPr>
          <a:lstStyle>
            <a:lvl1pPr>
              <a:defRPr sz="3600" baseline="0">
                <a:solidFill>
                  <a:schemeClr val="tx1"/>
                </a:solidFill>
                <a:latin typeface="+mj-lt"/>
              </a:defRPr>
            </a:lvl1pPr>
          </a:lstStyle>
          <a:p>
            <a:r>
              <a:rPr lang="en-US"/>
              <a:t>Click to edit Master title style</a:t>
            </a:r>
          </a:p>
        </p:txBody>
      </p:sp>
      <p:sp>
        <p:nvSpPr>
          <p:cNvPr id="17" name="Text Placeholder 3"/>
          <p:cNvSpPr>
            <a:spLocks noGrp="1"/>
          </p:cNvSpPr>
          <p:nvPr>
            <p:ph type="body" sz="quarter" idx="15"/>
          </p:nvPr>
        </p:nvSpPr>
        <p:spPr>
          <a:xfrm>
            <a:off x="302816" y="3185160"/>
            <a:ext cx="6147682" cy="508220"/>
          </a:xfrm>
          <a:prstGeom prst="rect">
            <a:avLst/>
          </a:prstGeom>
        </p:spPr>
        <p:txBody>
          <a:bodyPr>
            <a:noAutofit/>
          </a:bodyPr>
          <a:lstStyle>
            <a:lvl1pPr marL="0" indent="0" algn="l">
              <a:lnSpc>
                <a:spcPct val="100000"/>
              </a:lnSpc>
              <a:buNone/>
              <a:defRPr sz="1600" i="0">
                <a:solidFill>
                  <a:schemeClr val="tx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8" name="Text Placeholder 2"/>
          <p:cNvSpPr>
            <a:spLocks noGrp="1"/>
          </p:cNvSpPr>
          <p:nvPr>
            <p:ph type="body" sz="quarter" idx="10"/>
          </p:nvPr>
        </p:nvSpPr>
        <p:spPr>
          <a:xfrm>
            <a:off x="317593" y="4102256"/>
            <a:ext cx="4191461" cy="426719"/>
          </a:xfrm>
          <a:prstGeom prst="rect">
            <a:avLst/>
          </a:prstGeom>
        </p:spPr>
        <p:txBody>
          <a:bodyPr tIns="0" bIns="0" rtlCol="0" anchor="b">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lvl="0"/>
            <a:r>
              <a:rPr lang="en-US"/>
              <a:t>Click to edit Master text styles</a:t>
            </a:r>
          </a:p>
        </p:txBody>
      </p:sp>
      <p:sp>
        <p:nvSpPr>
          <p:cNvPr id="7" name="Date Placeholder 4">
            <a:extLst>
              <a:ext uri="{FF2B5EF4-FFF2-40B4-BE49-F238E27FC236}">
                <a16:creationId xmlns:a16="http://schemas.microsoft.com/office/drawing/2014/main" id="{B49C0996-C2C4-4BD2-A71D-AF9F3AB93318}"/>
              </a:ext>
            </a:extLst>
          </p:cNvPr>
          <p:cNvSpPr>
            <a:spLocks noGrp="1"/>
          </p:cNvSpPr>
          <p:nvPr>
            <p:ph type="dt" sz="half" idx="16"/>
          </p:nvPr>
        </p:nvSpPr>
        <p:spPr>
          <a:xfrm>
            <a:off x="319088" y="4616450"/>
            <a:ext cx="1925637" cy="179388"/>
          </a:xfrm>
          <a:prstGeom prst="rect">
            <a:avLst/>
          </a:prstGeom>
        </p:spPr>
        <p:txBody>
          <a:bodyPr vert="horz" wrap="square" lIns="91440" tIns="0" rIns="91440" bIns="0" rtlCol="0" anchor="b" anchorCtr="0">
            <a:noAutofit/>
          </a:bodyPr>
          <a:lstStyle>
            <a:lvl1pPr algn="l" eaLnBrk="1" fontAlgn="auto" hangingPunct="1">
              <a:spcBef>
                <a:spcPts val="0"/>
              </a:spcBef>
              <a:spcAft>
                <a:spcPts val="0"/>
              </a:spcAft>
              <a:defRPr sz="1200" i="0">
                <a:solidFill>
                  <a:schemeClr val="tx1"/>
                </a:solidFill>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627028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ullet Slide-Navy">
    <p:bg>
      <p:bgPr>
        <a:solidFill>
          <a:schemeClr val="bg2"/>
        </a:solidFill>
        <a:effectLst/>
      </p:bgPr>
    </p:bg>
    <p:spTree>
      <p:nvGrpSpPr>
        <p:cNvPr id="1" name=""/>
        <p:cNvGrpSpPr/>
        <p:nvPr/>
      </p:nvGrpSpPr>
      <p:grpSpPr>
        <a:xfrm>
          <a:off x="0" y="0"/>
          <a:ext cx="0" cy="0"/>
          <a:chOff x="0" y="0"/>
          <a:chExt cx="0" cy="0"/>
        </a:xfrm>
      </p:grpSpPr>
      <p:sp>
        <p:nvSpPr>
          <p:cNvPr id="16" name="Title 15"/>
          <p:cNvSpPr>
            <a:spLocks noGrp="1"/>
          </p:cNvSpPr>
          <p:nvPr>
            <p:ph type="title"/>
          </p:nvPr>
        </p:nvSpPr>
        <p:spPr>
          <a:xfrm>
            <a:off x="453585" y="318750"/>
            <a:ext cx="7750615" cy="458587"/>
          </a:xfrm>
          <a:prstGeom prst="rect">
            <a:avLst/>
          </a:prstGeom>
        </p:spPr>
        <p:txBody>
          <a:bodyPr anchor="b">
            <a:noAutofit/>
          </a:bodyPr>
          <a:lstStyle>
            <a:lvl1pPr>
              <a:defRPr sz="3600">
                <a:latin typeface="+mj-lt"/>
              </a:defRPr>
            </a:lvl1pPr>
          </a:lstStyle>
          <a:p>
            <a:r>
              <a:rPr lang="en-US"/>
              <a:t>Click to edit Master title style</a:t>
            </a:r>
          </a:p>
        </p:txBody>
      </p:sp>
      <p:sp>
        <p:nvSpPr>
          <p:cNvPr id="4" name="Text Placeholder 3"/>
          <p:cNvSpPr>
            <a:spLocks noGrp="1"/>
          </p:cNvSpPr>
          <p:nvPr>
            <p:ph type="body" sz="quarter" idx="15"/>
          </p:nvPr>
        </p:nvSpPr>
        <p:spPr>
          <a:xfrm>
            <a:off x="457202" y="695740"/>
            <a:ext cx="7746998" cy="357809"/>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7" name="Text Placeholder 3"/>
          <p:cNvSpPr>
            <a:spLocks noGrp="1"/>
          </p:cNvSpPr>
          <p:nvPr>
            <p:ph idx="1"/>
          </p:nvPr>
        </p:nvSpPr>
        <p:spPr>
          <a:xfrm>
            <a:off x="459683" y="1401416"/>
            <a:ext cx="8137665" cy="2932045"/>
          </a:xfrm>
          <a:prstGeom prst="rect">
            <a:avLst/>
          </a:prstGeom>
        </p:spPr>
        <p:txBody>
          <a:bodyPr rtlCol="0">
            <a:noAutofit/>
          </a:bodyPr>
          <a:lstStyle>
            <a:lvl2pPr>
              <a:buClr>
                <a:schemeClr val="accent5"/>
              </a:buClr>
              <a:defRPr/>
            </a:lvl2pPr>
            <a:lvl4pPr>
              <a:buClr>
                <a:schemeClr val="accent5"/>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9">
            <a:extLst>
              <a:ext uri="{FF2B5EF4-FFF2-40B4-BE49-F238E27FC236}">
                <a16:creationId xmlns:a16="http://schemas.microsoft.com/office/drawing/2014/main" id="{DC3F851C-D6ED-4591-BFE2-3BA54A44596F}"/>
              </a:ext>
            </a:extLst>
          </p:cNvPr>
          <p:cNvSpPr>
            <a:spLocks noGrp="1"/>
          </p:cNvSpPr>
          <p:nvPr>
            <p:ph type="ftr" sz="quarter" idx="16"/>
          </p:nvPr>
        </p:nvSpPr>
        <p:spPr/>
        <p:txBody>
          <a:bodyPr/>
          <a:lstStyle>
            <a:lvl1pPr>
              <a:defRPr/>
            </a:lvl1pPr>
          </a:lstStyle>
          <a:p>
            <a:pPr>
              <a:defRPr/>
            </a:pPr>
            <a:r>
              <a:rPr lang="en-US"/>
              <a:t>School of Pharmacy Town Hall</a:t>
            </a:r>
          </a:p>
        </p:txBody>
      </p:sp>
      <p:sp>
        <p:nvSpPr>
          <p:cNvPr id="6" name="Slide Number Placeholder 13">
            <a:extLst>
              <a:ext uri="{FF2B5EF4-FFF2-40B4-BE49-F238E27FC236}">
                <a16:creationId xmlns:a16="http://schemas.microsoft.com/office/drawing/2014/main" id="{5301B2FF-0ED0-46C0-A177-922C6A850D53}"/>
              </a:ext>
            </a:extLst>
          </p:cNvPr>
          <p:cNvSpPr>
            <a:spLocks noGrp="1"/>
          </p:cNvSpPr>
          <p:nvPr>
            <p:ph type="sldNum" sz="quarter" idx="17"/>
          </p:nvPr>
        </p:nvSpPr>
        <p:spPr>
          <a:xfrm>
            <a:off x="271463" y="4840288"/>
            <a:ext cx="246062" cy="115887"/>
          </a:xfrm>
          <a:prstGeom prst="rect">
            <a:avLst/>
          </a:prstGeom>
        </p:spPr>
        <p:txBody>
          <a:bodyPr/>
          <a:lstStyle>
            <a:lvl1pPr>
              <a:defRPr/>
            </a:lvl1pPr>
          </a:lstStyle>
          <a:p>
            <a:fld id="{670E2427-C747-433E-BE2A-ED88468B6A0E}" type="slidenum">
              <a:rPr lang="en-US" altLang="en-US"/>
              <a:pPr/>
              <a:t>‹#›</a:t>
            </a:fld>
            <a:endParaRPr lang="en-US" altLang="en-US"/>
          </a:p>
        </p:txBody>
      </p:sp>
    </p:spTree>
    <p:extLst>
      <p:ext uri="{BB962C8B-B14F-4D97-AF65-F5344CB8AC3E}">
        <p14:creationId xmlns:p14="http://schemas.microsoft.com/office/powerpoint/2010/main" val="16561298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Slide – Navy">
    <p:bg>
      <p:bgPr>
        <a:solidFill>
          <a:schemeClr val="bg2"/>
        </a:solidFill>
        <a:effectLst/>
      </p:bgPr>
    </p:bg>
    <p:spTree>
      <p:nvGrpSpPr>
        <p:cNvPr id="1" name=""/>
        <p:cNvGrpSpPr/>
        <p:nvPr/>
      </p:nvGrpSpPr>
      <p:grpSpPr>
        <a:xfrm>
          <a:off x="0" y="0"/>
          <a:ext cx="0" cy="0"/>
          <a:chOff x="0" y="0"/>
          <a:chExt cx="0" cy="0"/>
        </a:xfrm>
      </p:grpSpPr>
      <p:sp>
        <p:nvSpPr>
          <p:cNvPr id="2" name="Footer Placeholder 9">
            <a:extLst>
              <a:ext uri="{FF2B5EF4-FFF2-40B4-BE49-F238E27FC236}">
                <a16:creationId xmlns:a16="http://schemas.microsoft.com/office/drawing/2014/main" id="{D8212F87-5397-41D5-B78B-1426094E0467}"/>
              </a:ext>
            </a:extLst>
          </p:cNvPr>
          <p:cNvSpPr>
            <a:spLocks noGrp="1"/>
          </p:cNvSpPr>
          <p:nvPr>
            <p:ph type="ftr" sz="quarter" idx="10"/>
          </p:nvPr>
        </p:nvSpPr>
        <p:spPr/>
        <p:txBody>
          <a:bodyPr/>
          <a:lstStyle>
            <a:lvl1pPr>
              <a:defRPr/>
            </a:lvl1pPr>
          </a:lstStyle>
          <a:p>
            <a:pPr>
              <a:defRPr/>
            </a:pPr>
            <a:r>
              <a:rPr lang="en-US"/>
              <a:t>School of Pharmacy Town Hall</a:t>
            </a:r>
          </a:p>
        </p:txBody>
      </p:sp>
      <p:sp>
        <p:nvSpPr>
          <p:cNvPr id="3" name="Slide Number Placeholder 13">
            <a:extLst>
              <a:ext uri="{FF2B5EF4-FFF2-40B4-BE49-F238E27FC236}">
                <a16:creationId xmlns:a16="http://schemas.microsoft.com/office/drawing/2014/main" id="{45709E1A-8969-4608-8F93-F57CFDA73BCD}"/>
              </a:ext>
            </a:extLst>
          </p:cNvPr>
          <p:cNvSpPr>
            <a:spLocks noGrp="1"/>
          </p:cNvSpPr>
          <p:nvPr>
            <p:ph type="sldNum" sz="quarter" idx="11"/>
          </p:nvPr>
        </p:nvSpPr>
        <p:spPr>
          <a:xfrm>
            <a:off x="271463" y="4840288"/>
            <a:ext cx="246062" cy="115887"/>
          </a:xfrm>
          <a:prstGeom prst="rect">
            <a:avLst/>
          </a:prstGeom>
        </p:spPr>
        <p:txBody>
          <a:bodyPr/>
          <a:lstStyle>
            <a:lvl1pPr>
              <a:defRPr/>
            </a:lvl1pPr>
          </a:lstStyle>
          <a:p>
            <a:fld id="{8BD9F222-2418-44A1-8744-FBCB892D958F}" type="slidenum">
              <a:rPr lang="en-US" altLang="en-US"/>
              <a:pPr/>
              <a:t>‹#›</a:t>
            </a:fld>
            <a:endParaRPr lang="en-US" altLang="en-US"/>
          </a:p>
        </p:txBody>
      </p:sp>
    </p:spTree>
    <p:extLst>
      <p:ext uri="{BB962C8B-B14F-4D97-AF65-F5344CB8AC3E}">
        <p14:creationId xmlns:p14="http://schemas.microsoft.com/office/powerpoint/2010/main" val="25281968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hart Slide – Navy">
    <p:bg>
      <p:bgPr>
        <a:solidFill>
          <a:schemeClr val="bg2"/>
        </a:solidFill>
        <a:effectLst/>
      </p:bgPr>
    </p:bg>
    <p:spTree>
      <p:nvGrpSpPr>
        <p:cNvPr id="1" name=""/>
        <p:cNvGrpSpPr/>
        <p:nvPr/>
      </p:nvGrpSpPr>
      <p:grpSpPr>
        <a:xfrm>
          <a:off x="0" y="0"/>
          <a:ext cx="0" cy="0"/>
          <a:chOff x="0" y="0"/>
          <a:chExt cx="0" cy="0"/>
        </a:xfrm>
      </p:grpSpPr>
      <p:sp>
        <p:nvSpPr>
          <p:cNvPr id="5" name="Chart Placeholder 2"/>
          <p:cNvSpPr>
            <a:spLocks noGrp="1"/>
          </p:cNvSpPr>
          <p:nvPr>
            <p:ph type="chart" sz="quarter" idx="14"/>
          </p:nvPr>
        </p:nvSpPr>
        <p:spPr>
          <a:xfrm>
            <a:off x="268357" y="352445"/>
            <a:ext cx="8587407" cy="3972812"/>
          </a:xfrm>
          <a:prstGeom prst="rect">
            <a:avLst/>
          </a:prstGeom>
        </p:spPr>
        <p:txBody>
          <a:bodyPr rtlCol="0">
            <a:normAutofit/>
          </a:bodyPr>
          <a:lstStyle>
            <a:lvl1pPr marL="0" indent="0">
              <a:buNone/>
              <a:defRPr/>
            </a:lvl1pPr>
          </a:lstStyle>
          <a:p>
            <a:pPr lvl="0"/>
            <a:r>
              <a:rPr lang="en-US" noProof="0"/>
              <a:t>Click icon to add chart</a:t>
            </a:r>
          </a:p>
        </p:txBody>
      </p:sp>
      <p:sp>
        <p:nvSpPr>
          <p:cNvPr id="3" name="Footer Placeholder 9">
            <a:extLst>
              <a:ext uri="{FF2B5EF4-FFF2-40B4-BE49-F238E27FC236}">
                <a16:creationId xmlns:a16="http://schemas.microsoft.com/office/drawing/2014/main" id="{31864E65-E813-4440-9B38-411DBE85D914}"/>
              </a:ext>
            </a:extLst>
          </p:cNvPr>
          <p:cNvSpPr>
            <a:spLocks noGrp="1"/>
          </p:cNvSpPr>
          <p:nvPr>
            <p:ph type="ftr" sz="quarter" idx="15"/>
          </p:nvPr>
        </p:nvSpPr>
        <p:spPr/>
        <p:txBody>
          <a:bodyPr/>
          <a:lstStyle>
            <a:lvl1pPr>
              <a:defRPr/>
            </a:lvl1pPr>
          </a:lstStyle>
          <a:p>
            <a:pPr>
              <a:defRPr/>
            </a:pPr>
            <a:r>
              <a:rPr lang="en-US"/>
              <a:t>School of Pharmacy Town Hall</a:t>
            </a:r>
          </a:p>
        </p:txBody>
      </p:sp>
      <p:sp>
        <p:nvSpPr>
          <p:cNvPr id="4" name="Slide Number Placeholder 13">
            <a:extLst>
              <a:ext uri="{FF2B5EF4-FFF2-40B4-BE49-F238E27FC236}">
                <a16:creationId xmlns:a16="http://schemas.microsoft.com/office/drawing/2014/main" id="{4C6D7086-CF3D-425D-A7AB-F612A47333C6}"/>
              </a:ext>
            </a:extLst>
          </p:cNvPr>
          <p:cNvSpPr>
            <a:spLocks noGrp="1"/>
          </p:cNvSpPr>
          <p:nvPr>
            <p:ph type="sldNum" sz="quarter" idx="16"/>
          </p:nvPr>
        </p:nvSpPr>
        <p:spPr>
          <a:xfrm>
            <a:off x="271463" y="4840288"/>
            <a:ext cx="246062" cy="115887"/>
          </a:xfrm>
          <a:prstGeom prst="rect">
            <a:avLst/>
          </a:prstGeom>
        </p:spPr>
        <p:txBody>
          <a:bodyPr/>
          <a:lstStyle>
            <a:lvl1pPr>
              <a:defRPr/>
            </a:lvl1pPr>
          </a:lstStyle>
          <a:p>
            <a:fld id="{42061B8A-CEFD-4C35-9F62-D5812822266B}" type="slidenum">
              <a:rPr lang="en-US" altLang="en-US"/>
              <a:pPr/>
              <a:t>‹#›</a:t>
            </a:fld>
            <a:endParaRPr lang="en-US" altLang="en-US"/>
          </a:p>
        </p:txBody>
      </p:sp>
    </p:spTree>
    <p:extLst>
      <p:ext uri="{BB962C8B-B14F-4D97-AF65-F5344CB8AC3E}">
        <p14:creationId xmlns:p14="http://schemas.microsoft.com/office/powerpoint/2010/main" val="23201372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lumn Slide – Navy">
    <p:bg>
      <p:bgPr>
        <a:solidFill>
          <a:schemeClr val="bg2"/>
        </a:solidFill>
        <a:effectLst/>
      </p:bgPr>
    </p:bg>
    <p:spTree>
      <p:nvGrpSpPr>
        <p:cNvPr id="1" name=""/>
        <p:cNvGrpSpPr/>
        <p:nvPr/>
      </p:nvGrpSpPr>
      <p:grpSpPr>
        <a:xfrm>
          <a:off x="0" y="0"/>
          <a:ext cx="0" cy="0"/>
          <a:chOff x="0" y="0"/>
          <a:chExt cx="0" cy="0"/>
        </a:xfrm>
      </p:grpSpPr>
      <p:sp>
        <p:nvSpPr>
          <p:cNvPr id="8" name="Content Placeholder 3"/>
          <p:cNvSpPr>
            <a:spLocks noGrp="1"/>
          </p:cNvSpPr>
          <p:nvPr>
            <p:ph sz="quarter" idx="18"/>
          </p:nvPr>
        </p:nvSpPr>
        <p:spPr>
          <a:xfrm>
            <a:off x="456925" y="1420743"/>
            <a:ext cx="3826840" cy="2853083"/>
          </a:xfrm>
        </p:spPr>
        <p:txBody>
          <a:bodyPr/>
          <a:lstStyle>
            <a:lvl2pPr>
              <a:buClr>
                <a:schemeClr val="accent5"/>
              </a:buClr>
              <a:defRPr/>
            </a:lvl2pPr>
            <a:lvl4pPr>
              <a:buClr>
                <a:schemeClr val="accent5"/>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p:cNvSpPr>
            <a:spLocks noGrp="1"/>
          </p:cNvSpPr>
          <p:nvPr>
            <p:ph sz="quarter" idx="19"/>
          </p:nvPr>
        </p:nvSpPr>
        <p:spPr>
          <a:xfrm>
            <a:off x="4790386" y="1420743"/>
            <a:ext cx="3826840" cy="2853083"/>
          </a:xfrm>
        </p:spPr>
        <p:txBody>
          <a:bodyPr/>
          <a:lstStyle>
            <a:lvl2pPr>
              <a:buClr>
                <a:schemeClr val="accent5"/>
              </a:buClr>
              <a:defRPr/>
            </a:lvl2pPr>
            <a:lvl4pPr>
              <a:buClr>
                <a:schemeClr val="accent5"/>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5"/>
          <p:cNvSpPr>
            <a:spLocks noGrp="1"/>
          </p:cNvSpPr>
          <p:nvPr>
            <p:ph type="title"/>
          </p:nvPr>
        </p:nvSpPr>
        <p:spPr>
          <a:xfrm>
            <a:off x="453585" y="318750"/>
            <a:ext cx="7750615" cy="458587"/>
          </a:xfrm>
          <a:prstGeom prst="rect">
            <a:avLst/>
          </a:prstGeom>
        </p:spPr>
        <p:txBody>
          <a:bodyPr anchor="b">
            <a:noAutofit/>
          </a:bodyPr>
          <a:lstStyle>
            <a:lvl1pPr>
              <a:defRPr sz="3600">
                <a:latin typeface="+mj-lt"/>
              </a:defRPr>
            </a:lvl1pPr>
          </a:lstStyle>
          <a:p>
            <a:r>
              <a:rPr lang="en-US"/>
              <a:t>Click to edit Master title style</a:t>
            </a:r>
          </a:p>
        </p:txBody>
      </p:sp>
      <p:sp>
        <p:nvSpPr>
          <p:cNvPr id="15" name="Text Placeholder 3"/>
          <p:cNvSpPr>
            <a:spLocks noGrp="1"/>
          </p:cNvSpPr>
          <p:nvPr>
            <p:ph type="body" sz="quarter" idx="15"/>
          </p:nvPr>
        </p:nvSpPr>
        <p:spPr>
          <a:xfrm>
            <a:off x="457202" y="695740"/>
            <a:ext cx="7746998" cy="357809"/>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6" name="Footer Placeholder 9">
            <a:extLst>
              <a:ext uri="{FF2B5EF4-FFF2-40B4-BE49-F238E27FC236}">
                <a16:creationId xmlns:a16="http://schemas.microsoft.com/office/drawing/2014/main" id="{E39DA494-0066-44F7-A861-E01F4EF722E0}"/>
              </a:ext>
            </a:extLst>
          </p:cNvPr>
          <p:cNvSpPr>
            <a:spLocks noGrp="1"/>
          </p:cNvSpPr>
          <p:nvPr>
            <p:ph type="ftr" sz="quarter" idx="20"/>
          </p:nvPr>
        </p:nvSpPr>
        <p:spPr/>
        <p:txBody>
          <a:bodyPr/>
          <a:lstStyle>
            <a:lvl1pPr>
              <a:defRPr/>
            </a:lvl1pPr>
          </a:lstStyle>
          <a:p>
            <a:pPr>
              <a:defRPr/>
            </a:pPr>
            <a:r>
              <a:rPr lang="en-US"/>
              <a:t>School of Pharmacy Town Hall</a:t>
            </a:r>
          </a:p>
        </p:txBody>
      </p:sp>
      <p:sp>
        <p:nvSpPr>
          <p:cNvPr id="7" name="Slide Number Placeholder 13">
            <a:extLst>
              <a:ext uri="{FF2B5EF4-FFF2-40B4-BE49-F238E27FC236}">
                <a16:creationId xmlns:a16="http://schemas.microsoft.com/office/drawing/2014/main" id="{CE176986-232B-4E2F-B3E2-35E7DBA0E77F}"/>
              </a:ext>
            </a:extLst>
          </p:cNvPr>
          <p:cNvSpPr>
            <a:spLocks noGrp="1"/>
          </p:cNvSpPr>
          <p:nvPr>
            <p:ph type="sldNum" sz="quarter" idx="21"/>
          </p:nvPr>
        </p:nvSpPr>
        <p:spPr>
          <a:xfrm>
            <a:off x="271463" y="4840288"/>
            <a:ext cx="246062" cy="115887"/>
          </a:xfrm>
          <a:prstGeom prst="rect">
            <a:avLst/>
          </a:prstGeom>
        </p:spPr>
        <p:txBody>
          <a:bodyPr/>
          <a:lstStyle>
            <a:lvl1pPr>
              <a:defRPr/>
            </a:lvl1pPr>
          </a:lstStyle>
          <a:p>
            <a:fld id="{091500A8-E586-4D63-90F7-0DA603CE96D1}" type="slidenum">
              <a:rPr lang="en-US" altLang="en-US"/>
              <a:pPr/>
              <a:t>‹#›</a:t>
            </a:fld>
            <a:endParaRPr lang="en-US" altLang="en-US"/>
          </a:p>
        </p:txBody>
      </p:sp>
    </p:spTree>
    <p:extLst>
      <p:ext uri="{BB962C8B-B14F-4D97-AF65-F5344CB8AC3E}">
        <p14:creationId xmlns:p14="http://schemas.microsoft.com/office/powerpoint/2010/main" val="42763906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ullet Slide-White">
    <p:spTree>
      <p:nvGrpSpPr>
        <p:cNvPr id="1" name=""/>
        <p:cNvGrpSpPr/>
        <p:nvPr/>
      </p:nvGrpSpPr>
      <p:grpSpPr>
        <a:xfrm>
          <a:off x="0" y="0"/>
          <a:ext cx="0" cy="0"/>
          <a:chOff x="0" y="0"/>
          <a:chExt cx="0" cy="0"/>
        </a:xfrm>
      </p:grpSpPr>
      <p:sp>
        <p:nvSpPr>
          <p:cNvPr id="11" name="Text Placeholder 3"/>
          <p:cNvSpPr>
            <a:spLocks noGrp="1"/>
          </p:cNvSpPr>
          <p:nvPr>
            <p:ph idx="1"/>
          </p:nvPr>
        </p:nvSpPr>
        <p:spPr>
          <a:xfrm>
            <a:off x="459683" y="1401416"/>
            <a:ext cx="8137665" cy="2932045"/>
          </a:xfrm>
          <a:prstGeom prst="rect">
            <a:avLst/>
          </a:prstGeom>
        </p:spPr>
        <p:txBody>
          <a:bodyPr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5"/>
          <p:cNvSpPr>
            <a:spLocks noGrp="1"/>
          </p:cNvSpPr>
          <p:nvPr>
            <p:ph type="title"/>
          </p:nvPr>
        </p:nvSpPr>
        <p:spPr>
          <a:xfrm>
            <a:off x="453585" y="318750"/>
            <a:ext cx="7753790" cy="458587"/>
          </a:xfrm>
          <a:prstGeom prst="rect">
            <a:avLst/>
          </a:prstGeom>
        </p:spPr>
        <p:txBody>
          <a:bodyPr anchor="b">
            <a:noAutofit/>
          </a:bodyPr>
          <a:lstStyle>
            <a:lvl1pPr>
              <a:defRPr sz="3600">
                <a:latin typeface="+mj-lt"/>
              </a:defRPr>
            </a:lvl1pPr>
          </a:lstStyle>
          <a:p>
            <a:r>
              <a:rPr lang="en-US"/>
              <a:t>Click to edit Master title style</a:t>
            </a:r>
          </a:p>
        </p:txBody>
      </p:sp>
      <p:sp>
        <p:nvSpPr>
          <p:cNvPr id="15" name="Text Placeholder 3"/>
          <p:cNvSpPr>
            <a:spLocks noGrp="1"/>
          </p:cNvSpPr>
          <p:nvPr>
            <p:ph type="body" sz="quarter" idx="15"/>
          </p:nvPr>
        </p:nvSpPr>
        <p:spPr>
          <a:xfrm>
            <a:off x="457202" y="695740"/>
            <a:ext cx="7753348" cy="334897"/>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5" name="Footer Placeholder 9">
            <a:extLst>
              <a:ext uri="{FF2B5EF4-FFF2-40B4-BE49-F238E27FC236}">
                <a16:creationId xmlns:a16="http://schemas.microsoft.com/office/drawing/2014/main" id="{9E6BCEE4-C1A5-4CF1-94F0-C88E17D23A99}"/>
              </a:ext>
            </a:extLst>
          </p:cNvPr>
          <p:cNvSpPr>
            <a:spLocks noGrp="1"/>
          </p:cNvSpPr>
          <p:nvPr>
            <p:ph type="ftr" sz="quarter" idx="16"/>
          </p:nvPr>
        </p:nvSpPr>
        <p:spPr/>
        <p:txBody>
          <a:bodyPr/>
          <a:lstStyle>
            <a:lvl1pPr>
              <a:defRPr/>
            </a:lvl1pPr>
          </a:lstStyle>
          <a:p>
            <a:pPr>
              <a:defRPr/>
            </a:pPr>
            <a:r>
              <a:rPr lang="en-US"/>
              <a:t>School of Pharmacy Town Hall</a:t>
            </a:r>
          </a:p>
        </p:txBody>
      </p:sp>
      <p:sp>
        <p:nvSpPr>
          <p:cNvPr id="6" name="Slide Number Placeholder 13">
            <a:extLst>
              <a:ext uri="{FF2B5EF4-FFF2-40B4-BE49-F238E27FC236}">
                <a16:creationId xmlns:a16="http://schemas.microsoft.com/office/drawing/2014/main" id="{97063470-99DA-4C89-A6F9-D3C1C5BCFE07}"/>
              </a:ext>
            </a:extLst>
          </p:cNvPr>
          <p:cNvSpPr>
            <a:spLocks noGrp="1"/>
          </p:cNvSpPr>
          <p:nvPr>
            <p:ph type="sldNum" sz="quarter" idx="17"/>
          </p:nvPr>
        </p:nvSpPr>
        <p:spPr>
          <a:xfrm>
            <a:off x="271463" y="4840288"/>
            <a:ext cx="246062" cy="115887"/>
          </a:xfrm>
          <a:prstGeom prst="rect">
            <a:avLst/>
          </a:prstGeom>
        </p:spPr>
        <p:txBody>
          <a:bodyPr/>
          <a:lstStyle>
            <a:lvl1pPr>
              <a:defRPr/>
            </a:lvl1pPr>
          </a:lstStyle>
          <a:p>
            <a:fld id="{D17D520A-2CC9-405F-92F8-064BBC165653}" type="slidenum">
              <a:rPr lang="en-US" altLang="en-US"/>
              <a:pPr/>
              <a:t>‹#›</a:t>
            </a:fld>
            <a:endParaRPr lang="en-US" altLang="en-US"/>
          </a:p>
        </p:txBody>
      </p:sp>
    </p:spTree>
    <p:extLst>
      <p:ext uri="{BB962C8B-B14F-4D97-AF65-F5344CB8AC3E}">
        <p14:creationId xmlns:p14="http://schemas.microsoft.com/office/powerpoint/2010/main" val="22432396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6" name="Chart Placeholder 2"/>
          <p:cNvSpPr>
            <a:spLocks noGrp="1"/>
          </p:cNvSpPr>
          <p:nvPr>
            <p:ph type="chart" sz="quarter" idx="14"/>
          </p:nvPr>
        </p:nvSpPr>
        <p:spPr>
          <a:xfrm>
            <a:off x="268357" y="352445"/>
            <a:ext cx="8587407" cy="3972812"/>
          </a:xfrm>
          <a:prstGeom prst="rect">
            <a:avLst/>
          </a:prstGeom>
        </p:spPr>
        <p:txBody>
          <a:bodyPr rtlCol="0">
            <a:normAutofit/>
          </a:bodyPr>
          <a:lstStyle>
            <a:lvl1pPr marL="0" indent="0">
              <a:buNone/>
              <a:defRPr/>
            </a:lvl1pPr>
          </a:lstStyle>
          <a:p>
            <a:pPr lvl="0"/>
            <a:r>
              <a:rPr lang="en-US" noProof="0"/>
              <a:t>Click icon to add chart</a:t>
            </a:r>
          </a:p>
        </p:txBody>
      </p:sp>
      <p:sp>
        <p:nvSpPr>
          <p:cNvPr id="3" name="Footer Placeholder 5">
            <a:extLst>
              <a:ext uri="{FF2B5EF4-FFF2-40B4-BE49-F238E27FC236}">
                <a16:creationId xmlns:a16="http://schemas.microsoft.com/office/drawing/2014/main" id="{C21D0996-7C57-4B6D-952A-6E3DD23DED57}"/>
              </a:ext>
            </a:extLst>
          </p:cNvPr>
          <p:cNvSpPr>
            <a:spLocks noGrp="1"/>
          </p:cNvSpPr>
          <p:nvPr>
            <p:ph type="ftr" sz="quarter" idx="15"/>
          </p:nvPr>
        </p:nvSpPr>
        <p:spPr/>
        <p:txBody>
          <a:bodyPr/>
          <a:lstStyle>
            <a:lvl1pPr>
              <a:defRPr/>
            </a:lvl1pPr>
          </a:lstStyle>
          <a:p>
            <a:pPr>
              <a:defRPr/>
            </a:pPr>
            <a:r>
              <a:rPr lang="en-US"/>
              <a:t>School of Pharmacy Town Hall</a:t>
            </a:r>
          </a:p>
        </p:txBody>
      </p:sp>
      <p:sp>
        <p:nvSpPr>
          <p:cNvPr id="4" name="Slide Number Placeholder 6">
            <a:extLst>
              <a:ext uri="{FF2B5EF4-FFF2-40B4-BE49-F238E27FC236}">
                <a16:creationId xmlns:a16="http://schemas.microsoft.com/office/drawing/2014/main" id="{7152D368-CD24-4D68-8CA3-709898EF1B6E}"/>
              </a:ext>
            </a:extLst>
          </p:cNvPr>
          <p:cNvSpPr>
            <a:spLocks noGrp="1"/>
          </p:cNvSpPr>
          <p:nvPr>
            <p:ph type="sldNum" sz="quarter" idx="16"/>
          </p:nvPr>
        </p:nvSpPr>
        <p:spPr>
          <a:xfrm>
            <a:off x="271463" y="4840288"/>
            <a:ext cx="246062" cy="115887"/>
          </a:xfrm>
          <a:prstGeom prst="rect">
            <a:avLst/>
          </a:prstGeom>
        </p:spPr>
        <p:txBody>
          <a:bodyPr/>
          <a:lstStyle>
            <a:lvl1pPr>
              <a:defRPr/>
            </a:lvl1pPr>
          </a:lstStyle>
          <a:p>
            <a:fld id="{FB76F751-5C19-496E-AFA5-632E3DC9CC7A}" type="slidenum">
              <a:rPr lang="en-US" altLang="en-US"/>
              <a:pPr/>
              <a:t>‹#›</a:t>
            </a:fld>
            <a:endParaRPr lang="en-US" altLang="en-US"/>
          </a:p>
        </p:txBody>
      </p:sp>
    </p:spTree>
    <p:extLst>
      <p:ext uri="{BB962C8B-B14F-4D97-AF65-F5344CB8AC3E}">
        <p14:creationId xmlns:p14="http://schemas.microsoft.com/office/powerpoint/2010/main" val="378629499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p:spTree>
      <p:nvGrpSpPr>
        <p:cNvPr id="1" name=""/>
        <p:cNvGrpSpPr/>
        <p:nvPr/>
      </p:nvGrpSpPr>
      <p:grpSpPr>
        <a:xfrm>
          <a:off x="0" y="0"/>
          <a:ext cx="0" cy="0"/>
          <a:chOff x="0" y="0"/>
          <a:chExt cx="0" cy="0"/>
        </a:xfrm>
      </p:grpSpPr>
      <p:sp>
        <p:nvSpPr>
          <p:cNvPr id="8" name="Text Placeholder 3"/>
          <p:cNvSpPr>
            <a:spLocks noGrp="1"/>
          </p:cNvSpPr>
          <p:nvPr>
            <p:ph idx="1"/>
          </p:nvPr>
        </p:nvSpPr>
        <p:spPr>
          <a:xfrm>
            <a:off x="459684" y="1401416"/>
            <a:ext cx="3824082" cy="2932045"/>
          </a:xfrm>
          <a:prstGeom prst="rect">
            <a:avLst/>
          </a:prstGeom>
        </p:spPr>
        <p:txBody>
          <a:bodyPr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3"/>
          <p:cNvSpPr>
            <a:spLocks noGrp="1"/>
          </p:cNvSpPr>
          <p:nvPr>
            <p:ph idx="16"/>
          </p:nvPr>
        </p:nvSpPr>
        <p:spPr>
          <a:xfrm>
            <a:off x="4765730" y="1401416"/>
            <a:ext cx="3831618" cy="2932045"/>
          </a:xfrm>
          <a:prstGeom prst="rect">
            <a:avLst/>
          </a:prstGeom>
        </p:spPr>
        <p:txBody>
          <a:bodyPr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5"/>
          <p:cNvSpPr>
            <a:spLocks noGrp="1"/>
          </p:cNvSpPr>
          <p:nvPr>
            <p:ph type="title"/>
          </p:nvPr>
        </p:nvSpPr>
        <p:spPr>
          <a:xfrm>
            <a:off x="453585" y="318750"/>
            <a:ext cx="7753790" cy="458587"/>
          </a:xfrm>
          <a:prstGeom prst="rect">
            <a:avLst/>
          </a:prstGeom>
        </p:spPr>
        <p:txBody>
          <a:bodyPr anchor="b">
            <a:noAutofit/>
          </a:bodyPr>
          <a:lstStyle>
            <a:lvl1pPr>
              <a:defRPr sz="3600">
                <a:latin typeface="+mj-lt"/>
              </a:defRPr>
            </a:lvl1pPr>
          </a:lstStyle>
          <a:p>
            <a:r>
              <a:rPr lang="en-US"/>
              <a:t>Click to edit Master title style</a:t>
            </a:r>
          </a:p>
        </p:txBody>
      </p:sp>
      <p:sp>
        <p:nvSpPr>
          <p:cNvPr id="13" name="Text Placeholder 3"/>
          <p:cNvSpPr>
            <a:spLocks noGrp="1"/>
          </p:cNvSpPr>
          <p:nvPr>
            <p:ph type="body" sz="quarter" idx="15"/>
          </p:nvPr>
        </p:nvSpPr>
        <p:spPr>
          <a:xfrm>
            <a:off x="457202" y="695740"/>
            <a:ext cx="7753348" cy="334897"/>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6" name="Footer Placeholder 5">
            <a:extLst>
              <a:ext uri="{FF2B5EF4-FFF2-40B4-BE49-F238E27FC236}">
                <a16:creationId xmlns:a16="http://schemas.microsoft.com/office/drawing/2014/main" id="{36D58AE6-4F07-4B10-8C00-712C70C0EAEC}"/>
              </a:ext>
            </a:extLst>
          </p:cNvPr>
          <p:cNvSpPr>
            <a:spLocks noGrp="1"/>
          </p:cNvSpPr>
          <p:nvPr>
            <p:ph type="ftr" sz="quarter" idx="17"/>
          </p:nvPr>
        </p:nvSpPr>
        <p:spPr/>
        <p:txBody>
          <a:bodyPr/>
          <a:lstStyle>
            <a:lvl1pPr>
              <a:defRPr/>
            </a:lvl1pPr>
          </a:lstStyle>
          <a:p>
            <a:pPr>
              <a:defRPr/>
            </a:pPr>
            <a:r>
              <a:rPr lang="en-US"/>
              <a:t>School of Pharmacy Town Hall</a:t>
            </a:r>
          </a:p>
        </p:txBody>
      </p:sp>
      <p:sp>
        <p:nvSpPr>
          <p:cNvPr id="7" name="Slide Number Placeholder 6">
            <a:extLst>
              <a:ext uri="{FF2B5EF4-FFF2-40B4-BE49-F238E27FC236}">
                <a16:creationId xmlns:a16="http://schemas.microsoft.com/office/drawing/2014/main" id="{E60A9427-93F7-41AA-B2EC-C7C21B4ACCA4}"/>
              </a:ext>
            </a:extLst>
          </p:cNvPr>
          <p:cNvSpPr>
            <a:spLocks noGrp="1"/>
          </p:cNvSpPr>
          <p:nvPr>
            <p:ph type="sldNum" sz="quarter" idx="18"/>
          </p:nvPr>
        </p:nvSpPr>
        <p:spPr/>
        <p:txBody>
          <a:bodyPr/>
          <a:lstStyle>
            <a:lvl1pPr>
              <a:defRPr/>
            </a:lvl1pPr>
          </a:lstStyle>
          <a:p>
            <a:fld id="{2062D500-853A-42B3-9E76-75A1E4686F03}" type="slidenum">
              <a:rPr lang="en-US" altLang="en-US"/>
              <a:pPr/>
              <a:t>‹#›</a:t>
            </a:fld>
            <a:endParaRPr lang="en-US" altLang="en-US"/>
          </a:p>
        </p:txBody>
      </p:sp>
    </p:spTree>
    <p:extLst>
      <p:ext uri="{BB962C8B-B14F-4D97-AF65-F5344CB8AC3E}">
        <p14:creationId xmlns:p14="http://schemas.microsoft.com/office/powerpoint/2010/main" val="1439428845"/>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8" name="Content Placeholder 3"/>
          <p:cNvSpPr>
            <a:spLocks noGrp="1"/>
          </p:cNvSpPr>
          <p:nvPr>
            <p:ph sz="quarter" idx="18"/>
          </p:nvPr>
        </p:nvSpPr>
        <p:spPr>
          <a:xfrm>
            <a:off x="456925" y="1420743"/>
            <a:ext cx="3826840" cy="285308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p:cNvSpPr>
            <a:spLocks noGrp="1"/>
          </p:cNvSpPr>
          <p:nvPr>
            <p:ph sz="quarter" idx="19"/>
          </p:nvPr>
        </p:nvSpPr>
        <p:spPr>
          <a:xfrm>
            <a:off x="4790386" y="1420743"/>
            <a:ext cx="3826840" cy="285308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5"/>
          <p:cNvSpPr>
            <a:spLocks noGrp="1"/>
          </p:cNvSpPr>
          <p:nvPr>
            <p:ph type="title"/>
          </p:nvPr>
        </p:nvSpPr>
        <p:spPr>
          <a:xfrm>
            <a:off x="453585" y="318750"/>
            <a:ext cx="7753790" cy="458587"/>
          </a:xfrm>
          <a:prstGeom prst="rect">
            <a:avLst/>
          </a:prstGeom>
        </p:spPr>
        <p:txBody>
          <a:bodyPr anchor="b">
            <a:noAutofit/>
          </a:bodyPr>
          <a:lstStyle>
            <a:lvl1pPr>
              <a:defRPr sz="3600">
                <a:latin typeface="+mj-lt"/>
              </a:defRPr>
            </a:lvl1pPr>
          </a:lstStyle>
          <a:p>
            <a:r>
              <a:rPr lang="en-US"/>
              <a:t>Click to edit Master title style</a:t>
            </a:r>
          </a:p>
        </p:txBody>
      </p:sp>
      <p:sp>
        <p:nvSpPr>
          <p:cNvPr id="15" name="Text Placeholder 3"/>
          <p:cNvSpPr>
            <a:spLocks noGrp="1"/>
          </p:cNvSpPr>
          <p:nvPr>
            <p:ph type="body" sz="quarter" idx="15"/>
          </p:nvPr>
        </p:nvSpPr>
        <p:spPr>
          <a:xfrm>
            <a:off x="457202" y="695740"/>
            <a:ext cx="7753348" cy="334897"/>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Click to edit Master text styles</a:t>
            </a:r>
          </a:p>
        </p:txBody>
      </p:sp>
      <p:sp>
        <p:nvSpPr>
          <p:cNvPr id="6" name="Footer Placeholder 5">
            <a:extLst>
              <a:ext uri="{FF2B5EF4-FFF2-40B4-BE49-F238E27FC236}">
                <a16:creationId xmlns:a16="http://schemas.microsoft.com/office/drawing/2014/main" id="{9971FE48-3C6A-4BD1-A734-503E9CB08C06}"/>
              </a:ext>
            </a:extLst>
          </p:cNvPr>
          <p:cNvSpPr>
            <a:spLocks noGrp="1"/>
          </p:cNvSpPr>
          <p:nvPr>
            <p:ph type="ftr" sz="quarter" idx="20"/>
          </p:nvPr>
        </p:nvSpPr>
        <p:spPr/>
        <p:txBody>
          <a:bodyPr/>
          <a:lstStyle>
            <a:lvl1pPr>
              <a:defRPr/>
            </a:lvl1pPr>
          </a:lstStyle>
          <a:p>
            <a:pPr>
              <a:defRPr/>
            </a:pPr>
            <a:r>
              <a:rPr lang="en-US"/>
              <a:t>School of Pharmacy Town Hall</a:t>
            </a:r>
          </a:p>
        </p:txBody>
      </p:sp>
      <p:sp>
        <p:nvSpPr>
          <p:cNvPr id="7" name="Slide Number Placeholder 6">
            <a:extLst>
              <a:ext uri="{FF2B5EF4-FFF2-40B4-BE49-F238E27FC236}">
                <a16:creationId xmlns:a16="http://schemas.microsoft.com/office/drawing/2014/main" id="{A7DB05E1-3E5E-4934-B844-12B8F475D3B3}"/>
              </a:ext>
            </a:extLst>
          </p:cNvPr>
          <p:cNvSpPr>
            <a:spLocks noGrp="1"/>
          </p:cNvSpPr>
          <p:nvPr>
            <p:ph type="sldNum" sz="quarter" idx="21"/>
          </p:nvPr>
        </p:nvSpPr>
        <p:spPr>
          <a:xfrm>
            <a:off x="271463" y="4840288"/>
            <a:ext cx="246062" cy="115887"/>
          </a:xfrm>
          <a:prstGeom prst="rect">
            <a:avLst/>
          </a:prstGeom>
        </p:spPr>
        <p:txBody>
          <a:bodyPr/>
          <a:lstStyle>
            <a:lvl1pPr>
              <a:defRPr/>
            </a:lvl1pPr>
          </a:lstStyle>
          <a:p>
            <a:fld id="{EED5B418-1F5D-4314-A666-C0BC44E90B62}" type="slidenum">
              <a:rPr lang="en-US" altLang="en-US"/>
              <a:pPr/>
              <a:t>‹#›</a:t>
            </a:fld>
            <a:endParaRPr lang="en-US" altLang="en-US"/>
          </a:p>
        </p:txBody>
      </p:sp>
    </p:spTree>
    <p:extLst>
      <p:ext uri="{BB962C8B-B14F-4D97-AF65-F5344CB8AC3E}">
        <p14:creationId xmlns:p14="http://schemas.microsoft.com/office/powerpoint/2010/main" val="295000406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5D3C12C9-04CD-4D22-B86C-5297655E4BA6}"/>
              </a:ext>
            </a:extLst>
          </p:cNvPr>
          <p:cNvSpPr>
            <a:spLocks noChangeArrowheads="1"/>
          </p:cNvSpPr>
          <p:nvPr userDrawn="1"/>
        </p:nvSpPr>
        <p:spPr bwMode="auto">
          <a:xfrm>
            <a:off x="496888" y="0"/>
            <a:ext cx="1073150" cy="1182688"/>
          </a:xfrm>
          <a:prstGeom prst="rect">
            <a:avLst/>
          </a:prstGeom>
          <a:solidFill>
            <a:srgbClr val="178CCB"/>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rgbClr val="90BD31"/>
              </a:solidFill>
              <a:latin typeface="Garamond" pitchFamily="18" charset="0"/>
            </a:endParaRPr>
          </a:p>
        </p:txBody>
      </p:sp>
      <p:sp>
        <p:nvSpPr>
          <p:cNvPr id="6" name="TextBox 13">
            <a:extLst>
              <a:ext uri="{FF2B5EF4-FFF2-40B4-BE49-F238E27FC236}">
                <a16:creationId xmlns:a16="http://schemas.microsoft.com/office/drawing/2014/main" id="{8D8D62ED-B637-4124-9F82-2EFA6230EBA3}"/>
              </a:ext>
            </a:extLst>
          </p:cNvPr>
          <p:cNvSpPr txBox="1">
            <a:spLocks noChangeArrowheads="1"/>
          </p:cNvSpPr>
          <p:nvPr userDrawn="1"/>
        </p:nvSpPr>
        <p:spPr bwMode="auto">
          <a:xfrm>
            <a:off x="436563" y="12700"/>
            <a:ext cx="1193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0" tIns="0" rIns="0" bIns="0"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defRPr/>
            </a:pPr>
            <a:r>
              <a:rPr lang="en-US" altLang="en-US" sz="13800" b="1">
                <a:solidFill>
                  <a:schemeClr val="bg2"/>
                </a:solidFill>
              </a:rPr>
              <a:t>“</a:t>
            </a:r>
          </a:p>
        </p:txBody>
      </p:sp>
      <p:sp>
        <p:nvSpPr>
          <p:cNvPr id="9" name="Text Placeholder 8"/>
          <p:cNvSpPr>
            <a:spLocks noGrp="1"/>
          </p:cNvSpPr>
          <p:nvPr>
            <p:ph type="body" sz="quarter" idx="13"/>
          </p:nvPr>
        </p:nvSpPr>
        <p:spPr>
          <a:xfrm>
            <a:off x="437599" y="1431235"/>
            <a:ext cx="8229323" cy="2107096"/>
          </a:xfrm>
          <a:prstGeom prst="rect">
            <a:avLst/>
          </a:prstGeom>
        </p:spPr>
        <p:txBody>
          <a:bodyPr anchor="ctr">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a:t>Click to edit Master text styles</a:t>
            </a:r>
          </a:p>
        </p:txBody>
      </p:sp>
      <p:sp>
        <p:nvSpPr>
          <p:cNvPr id="10" name="Text Placeholder 13"/>
          <p:cNvSpPr>
            <a:spLocks noGrp="1"/>
          </p:cNvSpPr>
          <p:nvPr>
            <p:ph type="body" sz="quarter" idx="14"/>
          </p:nvPr>
        </p:nvSpPr>
        <p:spPr>
          <a:xfrm>
            <a:off x="447674" y="3696828"/>
            <a:ext cx="6513958" cy="430429"/>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a:t>Click to edit Master text styles</a:t>
            </a:r>
          </a:p>
        </p:txBody>
      </p:sp>
      <p:sp>
        <p:nvSpPr>
          <p:cNvPr id="11" name="Text Placeholder 13"/>
          <p:cNvSpPr>
            <a:spLocks noGrp="1"/>
          </p:cNvSpPr>
          <p:nvPr>
            <p:ph type="body" sz="quarter" idx="15"/>
          </p:nvPr>
        </p:nvSpPr>
        <p:spPr>
          <a:xfrm>
            <a:off x="447674" y="3980952"/>
            <a:ext cx="6513958" cy="440937"/>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a:t>Click to edit Master text styles</a:t>
            </a:r>
          </a:p>
        </p:txBody>
      </p:sp>
      <p:sp>
        <p:nvSpPr>
          <p:cNvPr id="7" name="Footer Placeholder 3">
            <a:extLst>
              <a:ext uri="{FF2B5EF4-FFF2-40B4-BE49-F238E27FC236}">
                <a16:creationId xmlns:a16="http://schemas.microsoft.com/office/drawing/2014/main" id="{211A473B-E818-4105-AF56-D512F4CBFB7A}"/>
              </a:ext>
            </a:extLst>
          </p:cNvPr>
          <p:cNvSpPr>
            <a:spLocks noGrp="1"/>
          </p:cNvSpPr>
          <p:nvPr>
            <p:ph type="ftr" sz="quarter" idx="16"/>
          </p:nvPr>
        </p:nvSpPr>
        <p:spPr/>
        <p:txBody>
          <a:bodyPr/>
          <a:lstStyle>
            <a:lvl1pPr>
              <a:defRPr/>
            </a:lvl1pPr>
          </a:lstStyle>
          <a:p>
            <a:pPr>
              <a:defRPr/>
            </a:pPr>
            <a:r>
              <a:rPr lang="en-US"/>
              <a:t>School of Pharmacy Town Hall</a:t>
            </a:r>
          </a:p>
        </p:txBody>
      </p:sp>
      <p:sp>
        <p:nvSpPr>
          <p:cNvPr id="8" name="Slide Number Placeholder 4">
            <a:extLst>
              <a:ext uri="{FF2B5EF4-FFF2-40B4-BE49-F238E27FC236}">
                <a16:creationId xmlns:a16="http://schemas.microsoft.com/office/drawing/2014/main" id="{9823643C-E242-4D4B-838F-5DDB09E61CBE}"/>
              </a:ext>
            </a:extLst>
          </p:cNvPr>
          <p:cNvSpPr>
            <a:spLocks noGrp="1"/>
          </p:cNvSpPr>
          <p:nvPr>
            <p:ph type="sldNum" sz="quarter" idx="17"/>
          </p:nvPr>
        </p:nvSpPr>
        <p:spPr>
          <a:xfrm>
            <a:off x="271463" y="4840288"/>
            <a:ext cx="246062" cy="115887"/>
          </a:xfrm>
          <a:prstGeom prst="rect">
            <a:avLst/>
          </a:prstGeom>
        </p:spPr>
        <p:txBody>
          <a:bodyPr/>
          <a:lstStyle>
            <a:lvl1pPr>
              <a:defRPr/>
            </a:lvl1pPr>
          </a:lstStyle>
          <a:p>
            <a:fld id="{B709DD55-DC90-4074-A467-3CB3F1D44D1D}" type="slidenum">
              <a:rPr lang="en-US" altLang="en-US"/>
              <a:pPr/>
              <a:t>‹#›</a:t>
            </a:fld>
            <a:endParaRPr lang="en-US" altLang="en-US"/>
          </a:p>
        </p:txBody>
      </p:sp>
    </p:spTree>
    <p:extLst>
      <p:ext uri="{BB962C8B-B14F-4D97-AF65-F5344CB8AC3E}">
        <p14:creationId xmlns:p14="http://schemas.microsoft.com/office/powerpoint/2010/main" val="403621753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ACA5CD03-4328-419D-A8B8-78852913020E}"/>
              </a:ext>
            </a:extLst>
          </p:cNvPr>
          <p:cNvSpPr>
            <a:spLocks noChangeArrowheads="1"/>
          </p:cNvSpPr>
          <p:nvPr userDrawn="1"/>
        </p:nvSpPr>
        <p:spPr bwMode="auto">
          <a:xfrm>
            <a:off x="496888" y="0"/>
            <a:ext cx="1073150" cy="1182688"/>
          </a:xfrm>
          <a:prstGeom prst="rect">
            <a:avLst/>
          </a:prstGeom>
          <a:solidFill>
            <a:srgbClr val="18A3AC"/>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rgbClr val="90BD31"/>
              </a:solidFill>
              <a:latin typeface="Garamond" pitchFamily="18" charset="0"/>
            </a:endParaRPr>
          </a:p>
        </p:txBody>
      </p:sp>
      <p:sp>
        <p:nvSpPr>
          <p:cNvPr id="6" name="TextBox 13">
            <a:extLst>
              <a:ext uri="{FF2B5EF4-FFF2-40B4-BE49-F238E27FC236}">
                <a16:creationId xmlns:a16="http://schemas.microsoft.com/office/drawing/2014/main" id="{40884AAB-4D96-46CA-A25B-45BF81AADE2A}"/>
              </a:ext>
            </a:extLst>
          </p:cNvPr>
          <p:cNvSpPr txBox="1">
            <a:spLocks noChangeArrowheads="1"/>
          </p:cNvSpPr>
          <p:nvPr userDrawn="1"/>
        </p:nvSpPr>
        <p:spPr bwMode="auto">
          <a:xfrm>
            <a:off x="434975" y="9525"/>
            <a:ext cx="1192213"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0" tIns="0" rIns="0" bIns="0"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defRPr/>
            </a:pPr>
            <a:r>
              <a:rPr lang="en-US" altLang="en-US" sz="13800" b="1">
                <a:solidFill>
                  <a:schemeClr val="bg2"/>
                </a:solidFill>
              </a:rPr>
              <a:t>“</a:t>
            </a:r>
          </a:p>
        </p:txBody>
      </p:sp>
      <p:sp>
        <p:nvSpPr>
          <p:cNvPr id="9" name="Text Placeholder 8"/>
          <p:cNvSpPr>
            <a:spLocks noGrp="1"/>
          </p:cNvSpPr>
          <p:nvPr>
            <p:ph type="body" sz="quarter" idx="13"/>
          </p:nvPr>
        </p:nvSpPr>
        <p:spPr>
          <a:xfrm>
            <a:off x="437599" y="1431235"/>
            <a:ext cx="8229323" cy="2107096"/>
          </a:xfrm>
          <a:prstGeom prst="rect">
            <a:avLst/>
          </a:prstGeom>
        </p:spPr>
        <p:txBody>
          <a:bodyPr anchor="ctr">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a:t>Click to edit Master text styles</a:t>
            </a:r>
          </a:p>
        </p:txBody>
      </p:sp>
      <p:sp>
        <p:nvSpPr>
          <p:cNvPr id="10" name="Text Placeholder 13"/>
          <p:cNvSpPr>
            <a:spLocks noGrp="1"/>
          </p:cNvSpPr>
          <p:nvPr>
            <p:ph type="body" sz="quarter" idx="14"/>
          </p:nvPr>
        </p:nvSpPr>
        <p:spPr>
          <a:xfrm>
            <a:off x="447674" y="3696828"/>
            <a:ext cx="6513958" cy="430429"/>
          </a:xfrm>
          <a:prstGeom prst="rect">
            <a:avLst/>
          </a:prstGeom>
        </p:spPr>
        <p:txBody>
          <a:bodyPr>
            <a:normAutofit/>
          </a:bodyPr>
          <a:lstStyle>
            <a:lvl1pPr marL="0" indent="0">
              <a:lnSpc>
                <a:spcPct val="100000"/>
              </a:lnSpc>
              <a:buNone/>
              <a:defRPr sz="1800" b="1">
                <a:solidFill>
                  <a:srgbClr val="18A3AC"/>
                </a:solidFill>
                <a:latin typeface="+mn-lt"/>
              </a:defRPr>
            </a:lvl1pPr>
          </a:lstStyle>
          <a:p>
            <a:pPr lvl="0"/>
            <a:r>
              <a:rPr lang="en-US"/>
              <a:t>Click to edit Master text styles</a:t>
            </a:r>
          </a:p>
        </p:txBody>
      </p:sp>
      <p:sp>
        <p:nvSpPr>
          <p:cNvPr id="11" name="Text Placeholder 13"/>
          <p:cNvSpPr>
            <a:spLocks noGrp="1"/>
          </p:cNvSpPr>
          <p:nvPr>
            <p:ph type="body" sz="quarter" idx="15"/>
          </p:nvPr>
        </p:nvSpPr>
        <p:spPr>
          <a:xfrm>
            <a:off x="447674" y="3980952"/>
            <a:ext cx="6513958" cy="440937"/>
          </a:xfrm>
          <a:prstGeom prst="rect">
            <a:avLst/>
          </a:prstGeom>
        </p:spPr>
        <p:txBody>
          <a:bodyPr>
            <a:normAutofit/>
          </a:bodyPr>
          <a:lstStyle>
            <a:lvl1pPr marL="0" indent="0">
              <a:lnSpc>
                <a:spcPts val="2000"/>
              </a:lnSpc>
              <a:buNone/>
              <a:defRPr sz="1800" b="0" baseline="0">
                <a:solidFill>
                  <a:srgbClr val="18A3AC"/>
                </a:solidFill>
                <a:latin typeface="+mn-lt"/>
              </a:defRPr>
            </a:lvl1pPr>
          </a:lstStyle>
          <a:p>
            <a:pPr lvl="0"/>
            <a:r>
              <a:rPr lang="en-US"/>
              <a:t>Click to edit Master text styles</a:t>
            </a:r>
          </a:p>
        </p:txBody>
      </p:sp>
      <p:sp>
        <p:nvSpPr>
          <p:cNvPr id="7" name="Footer Placeholder 3">
            <a:extLst>
              <a:ext uri="{FF2B5EF4-FFF2-40B4-BE49-F238E27FC236}">
                <a16:creationId xmlns:a16="http://schemas.microsoft.com/office/drawing/2014/main" id="{86C19AAE-875A-4433-9A55-6113A42929CB}"/>
              </a:ext>
            </a:extLst>
          </p:cNvPr>
          <p:cNvSpPr>
            <a:spLocks noGrp="1"/>
          </p:cNvSpPr>
          <p:nvPr>
            <p:ph type="ftr" sz="quarter" idx="16"/>
          </p:nvPr>
        </p:nvSpPr>
        <p:spPr/>
        <p:txBody>
          <a:bodyPr/>
          <a:lstStyle>
            <a:lvl1pPr>
              <a:defRPr/>
            </a:lvl1pPr>
          </a:lstStyle>
          <a:p>
            <a:pPr>
              <a:defRPr/>
            </a:pPr>
            <a:r>
              <a:rPr lang="en-US"/>
              <a:t>School of Pharmacy Town Hall</a:t>
            </a:r>
          </a:p>
        </p:txBody>
      </p:sp>
      <p:sp>
        <p:nvSpPr>
          <p:cNvPr id="8" name="Slide Number Placeholder 4">
            <a:extLst>
              <a:ext uri="{FF2B5EF4-FFF2-40B4-BE49-F238E27FC236}">
                <a16:creationId xmlns:a16="http://schemas.microsoft.com/office/drawing/2014/main" id="{762D04DF-1A0C-49D4-8394-BDDB9C76D0DF}"/>
              </a:ext>
            </a:extLst>
          </p:cNvPr>
          <p:cNvSpPr>
            <a:spLocks noGrp="1"/>
          </p:cNvSpPr>
          <p:nvPr>
            <p:ph type="sldNum" sz="quarter" idx="17"/>
          </p:nvPr>
        </p:nvSpPr>
        <p:spPr>
          <a:xfrm>
            <a:off x="271463" y="4840288"/>
            <a:ext cx="246062" cy="115887"/>
          </a:xfrm>
          <a:prstGeom prst="rect">
            <a:avLst/>
          </a:prstGeom>
        </p:spPr>
        <p:txBody>
          <a:bodyPr/>
          <a:lstStyle>
            <a:lvl1pPr>
              <a:defRPr/>
            </a:lvl1pPr>
          </a:lstStyle>
          <a:p>
            <a:fld id="{1808CA93-11D7-4927-AEBF-559078EBD958}" type="slidenum">
              <a:rPr lang="en-US" altLang="en-US"/>
              <a:pPr/>
              <a:t>‹#›</a:t>
            </a:fld>
            <a:endParaRPr lang="en-US" altLang="en-US"/>
          </a:p>
        </p:txBody>
      </p:sp>
    </p:spTree>
    <p:extLst>
      <p:ext uri="{BB962C8B-B14F-4D97-AF65-F5344CB8AC3E}">
        <p14:creationId xmlns:p14="http://schemas.microsoft.com/office/powerpoint/2010/main" val="4213856464"/>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50D0F9-B1E3-4C52-9E31-E578F0800D3C}"/>
              </a:ext>
            </a:extLst>
          </p:cNvPr>
          <p:cNvSpPr/>
          <p:nvPr userDrawn="1"/>
        </p:nvSpPr>
        <p:spPr bwMode="auto">
          <a:xfrm>
            <a:off x="496888" y="0"/>
            <a:ext cx="1073150" cy="1182688"/>
          </a:xfrm>
          <a:prstGeom prst="rect">
            <a:avLst/>
          </a:prstGeom>
          <a:solidFill>
            <a:schemeClr val="accent3"/>
          </a:solidFill>
          <a:ln w="19050" algn="ctr">
            <a:noFill/>
            <a:miter lim="800000"/>
            <a:headEnd/>
            <a:tailEnd/>
          </a:ln>
        </p:spPr>
        <p:txBody>
          <a:bodyPr wrap="none" anchor="ctr"/>
          <a:lstStyle/>
          <a:p>
            <a:pPr algn="ctr" eaLnBrk="1" fontAlgn="auto" hangingPunct="1">
              <a:lnSpc>
                <a:spcPct val="90000"/>
              </a:lnSpc>
              <a:spcBef>
                <a:spcPts val="0"/>
              </a:spcBef>
              <a:spcAft>
                <a:spcPts val="0"/>
              </a:spcAft>
              <a:defRPr/>
            </a:pPr>
            <a:endParaRPr lang="en-US" sz="1600" b="1" err="1">
              <a:solidFill>
                <a:srgbClr val="90BD31"/>
              </a:solidFill>
              <a:latin typeface="+mj-lt"/>
              <a:cs typeface="+mn-cs"/>
            </a:endParaRPr>
          </a:p>
        </p:txBody>
      </p:sp>
      <p:sp>
        <p:nvSpPr>
          <p:cNvPr id="6" name="TextBox 13">
            <a:extLst>
              <a:ext uri="{FF2B5EF4-FFF2-40B4-BE49-F238E27FC236}">
                <a16:creationId xmlns:a16="http://schemas.microsoft.com/office/drawing/2014/main" id="{724D282B-B4C1-40BA-B503-8DA9F597CB1A}"/>
              </a:ext>
            </a:extLst>
          </p:cNvPr>
          <p:cNvSpPr txBox="1">
            <a:spLocks noChangeArrowheads="1"/>
          </p:cNvSpPr>
          <p:nvPr userDrawn="1"/>
        </p:nvSpPr>
        <p:spPr bwMode="auto">
          <a:xfrm>
            <a:off x="434975" y="0"/>
            <a:ext cx="11922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0" tIns="0" rIns="0" bIns="0"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defRPr/>
            </a:pPr>
            <a:r>
              <a:rPr lang="en-US" altLang="en-US" sz="13800" b="1">
                <a:solidFill>
                  <a:schemeClr val="bg2"/>
                </a:solidFill>
              </a:rPr>
              <a:t>“</a:t>
            </a:r>
          </a:p>
        </p:txBody>
      </p:sp>
      <p:sp>
        <p:nvSpPr>
          <p:cNvPr id="9" name="Text Placeholder 8"/>
          <p:cNvSpPr>
            <a:spLocks noGrp="1"/>
          </p:cNvSpPr>
          <p:nvPr>
            <p:ph type="body" sz="quarter" idx="13"/>
          </p:nvPr>
        </p:nvSpPr>
        <p:spPr>
          <a:xfrm>
            <a:off x="437599" y="1431235"/>
            <a:ext cx="8229323" cy="2107096"/>
          </a:xfrm>
          <a:prstGeom prst="rect">
            <a:avLst/>
          </a:prstGeom>
        </p:spPr>
        <p:txBody>
          <a:bodyPr anchor="ctr">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a:t>Click to edit Master text styles</a:t>
            </a:r>
          </a:p>
        </p:txBody>
      </p:sp>
      <p:sp>
        <p:nvSpPr>
          <p:cNvPr id="10" name="Text Placeholder 13"/>
          <p:cNvSpPr>
            <a:spLocks noGrp="1"/>
          </p:cNvSpPr>
          <p:nvPr>
            <p:ph type="body" sz="quarter" idx="14"/>
          </p:nvPr>
        </p:nvSpPr>
        <p:spPr>
          <a:xfrm>
            <a:off x="447674" y="3696828"/>
            <a:ext cx="6513958" cy="430429"/>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a:t>Click to edit Master text styles</a:t>
            </a:r>
          </a:p>
        </p:txBody>
      </p:sp>
      <p:sp>
        <p:nvSpPr>
          <p:cNvPr id="11" name="Text Placeholder 13"/>
          <p:cNvSpPr>
            <a:spLocks noGrp="1"/>
          </p:cNvSpPr>
          <p:nvPr>
            <p:ph type="body" sz="quarter" idx="15"/>
          </p:nvPr>
        </p:nvSpPr>
        <p:spPr>
          <a:xfrm>
            <a:off x="447674" y="3980952"/>
            <a:ext cx="6513958" cy="440937"/>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a:t>Click to edit Master text styles</a:t>
            </a:r>
          </a:p>
        </p:txBody>
      </p:sp>
      <p:sp>
        <p:nvSpPr>
          <p:cNvPr id="7" name="Footer Placeholder 3">
            <a:extLst>
              <a:ext uri="{FF2B5EF4-FFF2-40B4-BE49-F238E27FC236}">
                <a16:creationId xmlns:a16="http://schemas.microsoft.com/office/drawing/2014/main" id="{3B794C38-C79F-41FA-8246-290938D53BE1}"/>
              </a:ext>
            </a:extLst>
          </p:cNvPr>
          <p:cNvSpPr>
            <a:spLocks noGrp="1"/>
          </p:cNvSpPr>
          <p:nvPr>
            <p:ph type="ftr" sz="quarter" idx="16"/>
          </p:nvPr>
        </p:nvSpPr>
        <p:spPr/>
        <p:txBody>
          <a:bodyPr/>
          <a:lstStyle>
            <a:lvl1pPr>
              <a:defRPr/>
            </a:lvl1pPr>
          </a:lstStyle>
          <a:p>
            <a:pPr>
              <a:defRPr/>
            </a:pPr>
            <a:r>
              <a:rPr lang="en-US"/>
              <a:t>School of Pharmacy Town Hall</a:t>
            </a:r>
          </a:p>
        </p:txBody>
      </p:sp>
      <p:sp>
        <p:nvSpPr>
          <p:cNvPr id="8" name="Slide Number Placeholder 4">
            <a:extLst>
              <a:ext uri="{FF2B5EF4-FFF2-40B4-BE49-F238E27FC236}">
                <a16:creationId xmlns:a16="http://schemas.microsoft.com/office/drawing/2014/main" id="{D4017C2B-DF79-462B-A900-7026F5A69B53}"/>
              </a:ext>
            </a:extLst>
          </p:cNvPr>
          <p:cNvSpPr>
            <a:spLocks noGrp="1"/>
          </p:cNvSpPr>
          <p:nvPr>
            <p:ph type="sldNum" sz="quarter" idx="17"/>
          </p:nvPr>
        </p:nvSpPr>
        <p:spPr>
          <a:xfrm>
            <a:off x="271463" y="4840288"/>
            <a:ext cx="246062" cy="115887"/>
          </a:xfrm>
          <a:prstGeom prst="rect">
            <a:avLst/>
          </a:prstGeom>
        </p:spPr>
        <p:txBody>
          <a:bodyPr/>
          <a:lstStyle>
            <a:lvl1pPr>
              <a:defRPr/>
            </a:lvl1pPr>
          </a:lstStyle>
          <a:p>
            <a:fld id="{32ABF02C-529C-45AD-81C2-48B73AA2D244}" type="slidenum">
              <a:rPr lang="en-US" altLang="en-US"/>
              <a:pPr/>
              <a:t>‹#›</a:t>
            </a:fld>
            <a:endParaRPr lang="en-US" altLang="en-US"/>
          </a:p>
        </p:txBody>
      </p:sp>
    </p:spTree>
    <p:extLst>
      <p:ext uri="{BB962C8B-B14F-4D97-AF65-F5344CB8AC3E}">
        <p14:creationId xmlns:p14="http://schemas.microsoft.com/office/powerpoint/2010/main" val="86790043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3" name="Rectangle 12">
            <a:extLst>
              <a:ext uri="{FF2B5EF4-FFF2-40B4-BE49-F238E27FC236}">
                <a16:creationId xmlns:a16="http://schemas.microsoft.com/office/drawing/2014/main" id="{DF2ED00F-D47A-4E1F-A566-18DECE7055AA}"/>
              </a:ext>
            </a:extLst>
          </p:cNvPr>
          <p:cNvSpPr>
            <a:spLocks noChangeArrowheads="1"/>
          </p:cNvSpPr>
          <p:nvPr userDrawn="1"/>
        </p:nvSpPr>
        <p:spPr bwMode="auto">
          <a:xfrm>
            <a:off x="0" y="1773238"/>
            <a:ext cx="7051675" cy="1411287"/>
          </a:xfrm>
          <a:prstGeom prst="rect">
            <a:avLst/>
          </a:prstGeom>
          <a:solidFill>
            <a:schemeClr val="accent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chemeClr val="bg1"/>
              </a:solidFill>
              <a:latin typeface="Garamond" pitchFamily="18" charset="0"/>
            </a:endParaRPr>
          </a:p>
        </p:txBody>
      </p:sp>
      <p:sp>
        <p:nvSpPr>
          <p:cNvPr id="15" name="Title 15"/>
          <p:cNvSpPr>
            <a:spLocks noGrp="1"/>
          </p:cNvSpPr>
          <p:nvPr>
            <p:ph type="title"/>
          </p:nvPr>
        </p:nvSpPr>
        <p:spPr>
          <a:xfrm>
            <a:off x="453585" y="1919439"/>
            <a:ext cx="6435412" cy="1107896"/>
          </a:xfrm>
          <a:prstGeom prst="rect">
            <a:avLst/>
          </a:prstGeom>
        </p:spPr>
        <p:txBody>
          <a:bodyPr anchor="ctr">
            <a:noAutofit/>
          </a:bodyPr>
          <a:lstStyle>
            <a:lvl1pPr>
              <a:defRPr sz="3600" baseline="0">
                <a:solidFill>
                  <a:schemeClr val="bg1"/>
                </a:solidFill>
                <a:latin typeface="+mj-lt"/>
              </a:defRPr>
            </a:lvl1pPr>
          </a:lstStyle>
          <a:p>
            <a:r>
              <a:rPr lang="en-US"/>
              <a:t>Click to edit Master title style</a:t>
            </a:r>
          </a:p>
        </p:txBody>
      </p:sp>
      <p:sp>
        <p:nvSpPr>
          <p:cNvPr id="4" name="Footer Placeholder 3">
            <a:extLst>
              <a:ext uri="{FF2B5EF4-FFF2-40B4-BE49-F238E27FC236}">
                <a16:creationId xmlns:a16="http://schemas.microsoft.com/office/drawing/2014/main" id="{CBE9EED6-82A4-45B3-9B70-D5B16C69A08C}"/>
              </a:ext>
            </a:extLst>
          </p:cNvPr>
          <p:cNvSpPr>
            <a:spLocks noGrp="1"/>
          </p:cNvSpPr>
          <p:nvPr>
            <p:ph type="ftr" sz="quarter" idx="10"/>
          </p:nvPr>
        </p:nvSpPr>
        <p:spPr/>
        <p:txBody>
          <a:bodyPr/>
          <a:lstStyle>
            <a:lvl1pPr>
              <a:defRPr/>
            </a:lvl1pPr>
          </a:lstStyle>
          <a:p>
            <a:pPr>
              <a:defRPr/>
            </a:pPr>
            <a:r>
              <a:rPr lang="en-US"/>
              <a:t>School of Pharmacy Town Hall</a:t>
            </a:r>
          </a:p>
        </p:txBody>
      </p:sp>
      <p:sp>
        <p:nvSpPr>
          <p:cNvPr id="5" name="Slide Number Placeholder 4">
            <a:extLst>
              <a:ext uri="{FF2B5EF4-FFF2-40B4-BE49-F238E27FC236}">
                <a16:creationId xmlns:a16="http://schemas.microsoft.com/office/drawing/2014/main" id="{D83D7DBD-299F-42AF-8BCC-C3DF74E4190F}"/>
              </a:ext>
            </a:extLst>
          </p:cNvPr>
          <p:cNvSpPr>
            <a:spLocks noGrp="1"/>
          </p:cNvSpPr>
          <p:nvPr>
            <p:ph type="sldNum" sz="quarter" idx="11"/>
          </p:nvPr>
        </p:nvSpPr>
        <p:spPr>
          <a:xfrm>
            <a:off x="271463" y="4840288"/>
            <a:ext cx="246062" cy="115887"/>
          </a:xfrm>
          <a:prstGeom prst="rect">
            <a:avLst/>
          </a:prstGeom>
        </p:spPr>
        <p:txBody>
          <a:bodyPr/>
          <a:lstStyle>
            <a:lvl1pPr>
              <a:defRPr/>
            </a:lvl1pPr>
          </a:lstStyle>
          <a:p>
            <a:fld id="{4FF4A63F-E4AC-4B7F-82F5-CB103FD9AECA}" type="slidenum">
              <a:rPr lang="en-US" altLang="en-US"/>
              <a:pPr/>
              <a:t>‹#›</a:t>
            </a:fld>
            <a:endParaRPr lang="en-US" altLang="en-US"/>
          </a:p>
        </p:txBody>
      </p:sp>
    </p:spTree>
    <p:extLst>
      <p:ext uri="{BB962C8B-B14F-4D97-AF65-F5344CB8AC3E}">
        <p14:creationId xmlns:p14="http://schemas.microsoft.com/office/powerpoint/2010/main" val="131317424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3" name="Rectangle 12">
            <a:extLst>
              <a:ext uri="{FF2B5EF4-FFF2-40B4-BE49-F238E27FC236}">
                <a16:creationId xmlns:a16="http://schemas.microsoft.com/office/drawing/2014/main" id="{5CB6CAEB-D7B0-4695-8BA1-21F8460024A1}"/>
              </a:ext>
            </a:extLst>
          </p:cNvPr>
          <p:cNvSpPr>
            <a:spLocks noChangeArrowheads="1"/>
          </p:cNvSpPr>
          <p:nvPr userDrawn="1"/>
        </p:nvSpPr>
        <p:spPr bwMode="auto">
          <a:xfrm>
            <a:off x="0" y="1773238"/>
            <a:ext cx="7051675" cy="1411287"/>
          </a:xfrm>
          <a:prstGeom prst="rect">
            <a:avLst/>
          </a:prstGeom>
          <a:solidFill>
            <a:srgbClr val="18A3AC"/>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chemeClr val="bg1"/>
              </a:solidFill>
              <a:latin typeface="Garamond" pitchFamily="18" charset="0"/>
            </a:endParaRPr>
          </a:p>
        </p:txBody>
      </p:sp>
      <p:sp>
        <p:nvSpPr>
          <p:cNvPr id="8" name="Title 15"/>
          <p:cNvSpPr>
            <a:spLocks noGrp="1"/>
          </p:cNvSpPr>
          <p:nvPr>
            <p:ph type="title"/>
          </p:nvPr>
        </p:nvSpPr>
        <p:spPr>
          <a:xfrm>
            <a:off x="453585" y="1919439"/>
            <a:ext cx="6435412" cy="1107896"/>
          </a:xfrm>
          <a:prstGeom prst="rect">
            <a:avLst/>
          </a:prstGeom>
        </p:spPr>
        <p:txBody>
          <a:bodyPr anchor="ctr">
            <a:noAutofit/>
          </a:bodyPr>
          <a:lstStyle>
            <a:lvl1pPr>
              <a:defRPr sz="3600" baseline="0">
                <a:solidFill>
                  <a:schemeClr val="bg1"/>
                </a:solidFill>
                <a:latin typeface="+mj-lt"/>
              </a:defRPr>
            </a:lvl1pPr>
          </a:lstStyle>
          <a:p>
            <a:r>
              <a:rPr lang="en-US"/>
              <a:t>Click to edit Master title style</a:t>
            </a:r>
          </a:p>
        </p:txBody>
      </p:sp>
      <p:sp>
        <p:nvSpPr>
          <p:cNvPr id="4" name="Footer Placeholder 3">
            <a:extLst>
              <a:ext uri="{FF2B5EF4-FFF2-40B4-BE49-F238E27FC236}">
                <a16:creationId xmlns:a16="http://schemas.microsoft.com/office/drawing/2014/main" id="{6B0E4DC2-DEA0-4D46-9429-F9409BD4366A}"/>
              </a:ext>
            </a:extLst>
          </p:cNvPr>
          <p:cNvSpPr>
            <a:spLocks noGrp="1"/>
          </p:cNvSpPr>
          <p:nvPr>
            <p:ph type="ftr" sz="quarter" idx="10"/>
          </p:nvPr>
        </p:nvSpPr>
        <p:spPr/>
        <p:txBody>
          <a:bodyPr/>
          <a:lstStyle>
            <a:lvl1pPr>
              <a:defRPr/>
            </a:lvl1pPr>
          </a:lstStyle>
          <a:p>
            <a:pPr>
              <a:defRPr/>
            </a:pPr>
            <a:r>
              <a:rPr lang="en-US"/>
              <a:t>School of Pharmacy Town Hall</a:t>
            </a:r>
          </a:p>
        </p:txBody>
      </p:sp>
      <p:sp>
        <p:nvSpPr>
          <p:cNvPr id="5" name="Slide Number Placeholder 4">
            <a:extLst>
              <a:ext uri="{FF2B5EF4-FFF2-40B4-BE49-F238E27FC236}">
                <a16:creationId xmlns:a16="http://schemas.microsoft.com/office/drawing/2014/main" id="{6AC01F1C-3F57-46C7-960D-4366F9647B59}"/>
              </a:ext>
            </a:extLst>
          </p:cNvPr>
          <p:cNvSpPr>
            <a:spLocks noGrp="1"/>
          </p:cNvSpPr>
          <p:nvPr>
            <p:ph type="sldNum" sz="quarter" idx="11"/>
          </p:nvPr>
        </p:nvSpPr>
        <p:spPr>
          <a:xfrm>
            <a:off x="271463" y="4840288"/>
            <a:ext cx="246062" cy="115887"/>
          </a:xfrm>
          <a:prstGeom prst="rect">
            <a:avLst/>
          </a:prstGeom>
        </p:spPr>
        <p:txBody>
          <a:bodyPr/>
          <a:lstStyle>
            <a:lvl1pPr>
              <a:defRPr/>
            </a:lvl1pPr>
          </a:lstStyle>
          <a:p>
            <a:fld id="{D433FD58-1B9B-46C0-B64F-A848CD5B395A}" type="slidenum">
              <a:rPr lang="en-US" altLang="en-US"/>
              <a:pPr/>
              <a:t>‹#›</a:t>
            </a:fld>
            <a:endParaRPr lang="en-US" altLang="en-US"/>
          </a:p>
        </p:txBody>
      </p:sp>
    </p:spTree>
    <p:extLst>
      <p:ext uri="{BB962C8B-B14F-4D97-AF65-F5344CB8AC3E}">
        <p14:creationId xmlns:p14="http://schemas.microsoft.com/office/powerpoint/2010/main" val="408989684"/>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3" name="Rectangle 12">
            <a:extLst>
              <a:ext uri="{FF2B5EF4-FFF2-40B4-BE49-F238E27FC236}">
                <a16:creationId xmlns:a16="http://schemas.microsoft.com/office/drawing/2014/main" id="{5D54E62C-26A7-4021-A0F8-523547DF2EFF}"/>
              </a:ext>
            </a:extLst>
          </p:cNvPr>
          <p:cNvSpPr>
            <a:spLocks noChangeArrowheads="1"/>
          </p:cNvSpPr>
          <p:nvPr userDrawn="1"/>
        </p:nvSpPr>
        <p:spPr bwMode="auto">
          <a:xfrm>
            <a:off x="0" y="1773238"/>
            <a:ext cx="7051675" cy="1411287"/>
          </a:xfrm>
          <a:prstGeom prst="rect">
            <a:avLst/>
          </a:prstGeom>
          <a:solidFill>
            <a:srgbClr val="90BD3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lnSpc>
                <a:spcPct val="90000"/>
              </a:lnSpc>
              <a:defRPr/>
            </a:pPr>
            <a:endParaRPr lang="en-US" altLang="en-US" sz="1600" b="1">
              <a:solidFill>
                <a:schemeClr val="bg1"/>
              </a:solidFill>
              <a:latin typeface="Garamond" pitchFamily="18" charset="0"/>
            </a:endParaRPr>
          </a:p>
        </p:txBody>
      </p:sp>
      <p:sp>
        <p:nvSpPr>
          <p:cNvPr id="7" name="Title 15"/>
          <p:cNvSpPr>
            <a:spLocks noGrp="1"/>
          </p:cNvSpPr>
          <p:nvPr>
            <p:ph type="title"/>
          </p:nvPr>
        </p:nvSpPr>
        <p:spPr>
          <a:xfrm>
            <a:off x="453585" y="1919439"/>
            <a:ext cx="6435412" cy="1107896"/>
          </a:xfrm>
          <a:prstGeom prst="rect">
            <a:avLst/>
          </a:prstGeom>
        </p:spPr>
        <p:txBody>
          <a:bodyPr anchor="ctr">
            <a:noAutofit/>
          </a:bodyPr>
          <a:lstStyle>
            <a:lvl1pPr>
              <a:defRPr sz="3600" baseline="0">
                <a:solidFill>
                  <a:schemeClr val="bg1"/>
                </a:solidFill>
                <a:latin typeface="+mj-lt"/>
              </a:defRPr>
            </a:lvl1pPr>
          </a:lstStyle>
          <a:p>
            <a:r>
              <a:rPr lang="en-US"/>
              <a:t>Click to edit Master title style</a:t>
            </a:r>
          </a:p>
        </p:txBody>
      </p:sp>
      <p:sp>
        <p:nvSpPr>
          <p:cNvPr id="4" name="Footer Placeholder 3">
            <a:extLst>
              <a:ext uri="{FF2B5EF4-FFF2-40B4-BE49-F238E27FC236}">
                <a16:creationId xmlns:a16="http://schemas.microsoft.com/office/drawing/2014/main" id="{01C4CDD9-FE0A-4807-9805-DBBCA38654DB}"/>
              </a:ext>
            </a:extLst>
          </p:cNvPr>
          <p:cNvSpPr>
            <a:spLocks noGrp="1"/>
          </p:cNvSpPr>
          <p:nvPr>
            <p:ph type="ftr" sz="quarter" idx="10"/>
          </p:nvPr>
        </p:nvSpPr>
        <p:spPr/>
        <p:txBody>
          <a:bodyPr/>
          <a:lstStyle>
            <a:lvl1pPr>
              <a:defRPr/>
            </a:lvl1pPr>
          </a:lstStyle>
          <a:p>
            <a:pPr>
              <a:defRPr/>
            </a:pPr>
            <a:r>
              <a:rPr lang="en-US"/>
              <a:t>School of Pharmacy Town Hall</a:t>
            </a:r>
          </a:p>
        </p:txBody>
      </p:sp>
      <p:sp>
        <p:nvSpPr>
          <p:cNvPr id="5" name="Slide Number Placeholder 4">
            <a:extLst>
              <a:ext uri="{FF2B5EF4-FFF2-40B4-BE49-F238E27FC236}">
                <a16:creationId xmlns:a16="http://schemas.microsoft.com/office/drawing/2014/main" id="{29389426-88BE-4B77-84E9-5985F8031BCD}"/>
              </a:ext>
            </a:extLst>
          </p:cNvPr>
          <p:cNvSpPr>
            <a:spLocks noGrp="1"/>
          </p:cNvSpPr>
          <p:nvPr>
            <p:ph type="sldNum" sz="quarter" idx="11"/>
          </p:nvPr>
        </p:nvSpPr>
        <p:spPr>
          <a:xfrm>
            <a:off x="271463" y="4840288"/>
            <a:ext cx="246062" cy="115887"/>
          </a:xfrm>
          <a:prstGeom prst="rect">
            <a:avLst/>
          </a:prstGeom>
        </p:spPr>
        <p:txBody>
          <a:bodyPr/>
          <a:lstStyle>
            <a:lvl1pPr>
              <a:defRPr/>
            </a:lvl1pPr>
          </a:lstStyle>
          <a:p>
            <a:fld id="{7B37E866-241F-4DBD-A649-6C484F5C8F41}" type="slidenum">
              <a:rPr lang="en-US" altLang="en-US"/>
              <a:pPr/>
              <a:t>‹#›</a:t>
            </a:fld>
            <a:endParaRPr lang="en-US" altLang="en-US"/>
          </a:p>
        </p:txBody>
      </p:sp>
    </p:spTree>
    <p:extLst>
      <p:ext uri="{BB962C8B-B14F-4D97-AF65-F5344CB8AC3E}">
        <p14:creationId xmlns:p14="http://schemas.microsoft.com/office/powerpoint/2010/main" val="2163788078"/>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losing with logo_1">
    <p:bg>
      <p:bgPr>
        <a:solidFill>
          <a:schemeClr val="bg2"/>
        </a:solidFill>
        <a:effectLst/>
      </p:bgPr>
    </p:bg>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12D7ADBE-14B3-494A-A337-28B9AF0FFF0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63975" y="2035175"/>
            <a:ext cx="15748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4409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Closing with logo_2">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D24A3514-022D-4CA2-83F8-3ADE32274B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79850" y="188595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6445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Closing – Research">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A01DB17B-69E7-4265-8078-5E52E6C17E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49975" y="0"/>
            <a:ext cx="29940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3">
            <a:extLst>
              <a:ext uri="{FF2B5EF4-FFF2-40B4-BE49-F238E27FC236}">
                <a16:creationId xmlns:a16="http://schemas.microsoft.com/office/drawing/2014/main" id="{A37A6FEB-3A33-4901-B128-82442509B78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89063"/>
            <a:ext cx="6149975"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a:extLst>
              <a:ext uri="{FF2B5EF4-FFF2-40B4-BE49-F238E27FC236}">
                <a16:creationId xmlns:a16="http://schemas.microsoft.com/office/drawing/2014/main" id="{2E88CF72-0250-47E3-A7FF-756A9AF9711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49975" y="2016125"/>
            <a:ext cx="16160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247883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Navy">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55F7C854-87D8-4410-A1C7-0E8A9408291D}"/>
              </a:ext>
            </a:extLst>
          </p:cNvPr>
          <p:cNvSpPr txBox="1">
            <a:spLocks noChangeArrowheads="1"/>
          </p:cNvSpPr>
          <p:nvPr userDrawn="1"/>
        </p:nvSpPr>
        <p:spPr bwMode="auto">
          <a:xfrm>
            <a:off x="457200" y="198438"/>
            <a:ext cx="11922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hangingPunct="1">
              <a:defRPr/>
            </a:pPr>
            <a:r>
              <a:rPr lang="en-US" altLang="en-US" sz="13800" b="1">
                <a:solidFill>
                  <a:schemeClr val="tx2"/>
                </a:solidFill>
              </a:rPr>
              <a:t>“</a:t>
            </a:r>
          </a:p>
        </p:txBody>
      </p:sp>
      <p:sp>
        <p:nvSpPr>
          <p:cNvPr id="9" name="Text Placeholder 8"/>
          <p:cNvSpPr>
            <a:spLocks noGrp="1"/>
          </p:cNvSpPr>
          <p:nvPr>
            <p:ph type="body" sz="quarter" idx="13"/>
          </p:nvPr>
        </p:nvSpPr>
        <p:spPr>
          <a:xfrm>
            <a:off x="437599" y="1431235"/>
            <a:ext cx="8229323" cy="2107096"/>
          </a:xfrm>
          <a:prstGeom prst="rect">
            <a:avLst/>
          </a:prstGeom>
        </p:spPr>
        <p:txBody>
          <a:bodyPr anchor="ctr">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a:t>Click to edit Master text styles</a:t>
            </a:r>
          </a:p>
        </p:txBody>
      </p:sp>
      <p:sp>
        <p:nvSpPr>
          <p:cNvPr id="10" name="Text Placeholder 13"/>
          <p:cNvSpPr>
            <a:spLocks noGrp="1"/>
          </p:cNvSpPr>
          <p:nvPr>
            <p:ph type="body" sz="quarter" idx="14"/>
          </p:nvPr>
        </p:nvSpPr>
        <p:spPr>
          <a:xfrm>
            <a:off x="447674" y="3696828"/>
            <a:ext cx="6513958" cy="430429"/>
          </a:xfrm>
          <a:prstGeom prst="rect">
            <a:avLst/>
          </a:prstGeom>
        </p:spPr>
        <p:txBody>
          <a:bodyPr>
            <a:normAutofit/>
          </a:bodyPr>
          <a:lstStyle>
            <a:lvl1pPr marL="0" indent="0">
              <a:lnSpc>
                <a:spcPct val="100000"/>
              </a:lnSpc>
              <a:buNone/>
              <a:defRPr sz="1800" b="1">
                <a:solidFill>
                  <a:schemeClr val="tx1"/>
                </a:solidFill>
                <a:latin typeface="+mn-lt"/>
              </a:defRPr>
            </a:lvl1pPr>
          </a:lstStyle>
          <a:p>
            <a:pPr lvl="0"/>
            <a:r>
              <a:rPr lang="en-US"/>
              <a:t>Click to edit Master text styles</a:t>
            </a:r>
          </a:p>
        </p:txBody>
      </p:sp>
      <p:sp>
        <p:nvSpPr>
          <p:cNvPr id="11" name="Text Placeholder 13"/>
          <p:cNvSpPr>
            <a:spLocks noGrp="1"/>
          </p:cNvSpPr>
          <p:nvPr>
            <p:ph type="body" sz="quarter" idx="15"/>
          </p:nvPr>
        </p:nvSpPr>
        <p:spPr>
          <a:xfrm>
            <a:off x="447674" y="3980952"/>
            <a:ext cx="6513958" cy="440937"/>
          </a:xfrm>
          <a:prstGeom prst="rect">
            <a:avLst/>
          </a:prstGeom>
        </p:spPr>
        <p:txBody>
          <a:bodyPr>
            <a:normAutofit/>
          </a:bodyPr>
          <a:lstStyle>
            <a:lvl1pPr marL="0" indent="0">
              <a:lnSpc>
                <a:spcPts val="2000"/>
              </a:lnSpc>
              <a:buNone/>
              <a:defRPr sz="1800" b="0" baseline="0">
                <a:solidFill>
                  <a:schemeClr val="tx1"/>
                </a:solidFill>
                <a:latin typeface="+mn-lt"/>
              </a:defRPr>
            </a:lvl1pPr>
          </a:lstStyle>
          <a:p>
            <a:pPr lvl="0"/>
            <a:r>
              <a:rPr lang="en-US"/>
              <a:t>Click to edit Master text styles</a:t>
            </a:r>
          </a:p>
        </p:txBody>
      </p:sp>
      <p:sp>
        <p:nvSpPr>
          <p:cNvPr id="6" name="Footer Placeholder 3">
            <a:extLst>
              <a:ext uri="{FF2B5EF4-FFF2-40B4-BE49-F238E27FC236}">
                <a16:creationId xmlns:a16="http://schemas.microsoft.com/office/drawing/2014/main" id="{248031F6-AB34-4EE5-B4FD-EDC33C5E2694}"/>
              </a:ext>
            </a:extLst>
          </p:cNvPr>
          <p:cNvSpPr>
            <a:spLocks noGrp="1"/>
          </p:cNvSpPr>
          <p:nvPr>
            <p:ph type="ftr" sz="quarter" idx="16"/>
          </p:nvPr>
        </p:nvSpPr>
        <p:spPr/>
        <p:txBody>
          <a:bodyPr/>
          <a:lstStyle>
            <a:lvl1pPr>
              <a:defRPr/>
            </a:lvl1pPr>
          </a:lstStyle>
          <a:p>
            <a:pPr>
              <a:defRPr/>
            </a:pPr>
            <a:r>
              <a:rPr lang="en-US"/>
              <a:t>School of Pharmacy Town Hall</a:t>
            </a:r>
          </a:p>
        </p:txBody>
      </p:sp>
      <p:sp>
        <p:nvSpPr>
          <p:cNvPr id="7" name="Slide Number Placeholder 4">
            <a:extLst>
              <a:ext uri="{FF2B5EF4-FFF2-40B4-BE49-F238E27FC236}">
                <a16:creationId xmlns:a16="http://schemas.microsoft.com/office/drawing/2014/main" id="{749EE21F-4A22-455D-8B0D-F4795C2189FD}"/>
              </a:ext>
            </a:extLst>
          </p:cNvPr>
          <p:cNvSpPr>
            <a:spLocks noGrp="1"/>
          </p:cNvSpPr>
          <p:nvPr>
            <p:ph type="sldNum" sz="quarter" idx="17"/>
          </p:nvPr>
        </p:nvSpPr>
        <p:spPr/>
        <p:txBody>
          <a:bodyPr/>
          <a:lstStyle>
            <a:lvl1pPr>
              <a:defRPr/>
            </a:lvl1pPr>
          </a:lstStyle>
          <a:p>
            <a:fld id="{44CE875C-1F17-480F-AB5D-F8AC12704E3C}" type="slidenum">
              <a:rPr lang="en-US" altLang="en-US"/>
              <a:pPr/>
              <a:t>‹#›</a:t>
            </a:fld>
            <a:endParaRPr lang="en-US" altLang="en-US"/>
          </a:p>
        </p:txBody>
      </p:sp>
    </p:spTree>
    <p:extLst>
      <p:ext uri="{BB962C8B-B14F-4D97-AF65-F5344CB8AC3E}">
        <p14:creationId xmlns:p14="http://schemas.microsoft.com/office/powerpoint/2010/main" val="196733919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Closing – Education">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31DC70CF-D925-4FA6-979A-3634024309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5748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3">
            <a:extLst>
              <a:ext uri="{FF2B5EF4-FFF2-40B4-BE49-F238E27FC236}">
                <a16:creationId xmlns:a16="http://schemas.microsoft.com/office/drawing/2014/main" id="{7A5C81ED-565A-4D14-BF6A-0829CC1D107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57488" y="1257300"/>
            <a:ext cx="63865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a:extLst>
              <a:ext uri="{FF2B5EF4-FFF2-40B4-BE49-F238E27FC236}">
                <a16:creationId xmlns:a16="http://schemas.microsoft.com/office/drawing/2014/main" id="{C0987D3E-5409-40BF-9256-78248FB3BF1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41413" y="2016125"/>
            <a:ext cx="16160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3175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Closing – Patient Care">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369C9628-2D14-42F8-9605-5B825FE7840C}"/>
              </a:ext>
            </a:extLst>
          </p:cNvPr>
          <p:cNvPicPr>
            <a:picLocks noChangeAspect="1"/>
          </p:cNvPicPr>
          <p:nvPr userDrawn="1"/>
        </p:nvPicPr>
        <p:blipFill>
          <a:blip r:embed="rId2">
            <a:extLst>
              <a:ext uri="{28A0092B-C50C-407E-A947-70E740481C1C}">
                <a14:useLocalDpi xmlns:a14="http://schemas.microsoft.com/office/drawing/2010/main" val="0"/>
              </a:ext>
            </a:extLst>
          </a:blip>
          <a:srcRect b="-2"/>
          <a:stretch>
            <a:fillRect/>
          </a:stretch>
        </p:blipFill>
        <p:spPr bwMode="auto">
          <a:xfrm>
            <a:off x="0" y="0"/>
            <a:ext cx="27606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3">
            <a:extLst>
              <a:ext uri="{FF2B5EF4-FFF2-40B4-BE49-F238E27FC236}">
                <a16:creationId xmlns:a16="http://schemas.microsoft.com/office/drawing/2014/main" id="{4E86BF95-9FC0-4C6E-BB87-35C9E6FBDF5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57488" y="1257300"/>
            <a:ext cx="63865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a:extLst>
              <a:ext uri="{FF2B5EF4-FFF2-40B4-BE49-F238E27FC236}">
                <a16:creationId xmlns:a16="http://schemas.microsoft.com/office/drawing/2014/main" id="{204D4167-4666-4807-93F9-892B9BF7502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41413" y="2016125"/>
            <a:ext cx="16160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80635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p:nvPr>
        </p:nvSpPr>
        <p:spPr>
          <a:xfrm>
            <a:off x="653733" y="329185"/>
            <a:ext cx="8089901" cy="422423"/>
          </a:xfrm>
        </p:spPr>
        <p:txBody>
          <a:bodyPr vert="horz" wrap="square" lIns="91440" tIns="45720" rIns="9144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a:xfrm>
            <a:off x="661375" y="1516344"/>
            <a:ext cx="8325548" cy="3008627"/>
          </a:xfrm>
        </p:spPr>
        <p:txBody>
          <a:bodyPr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p:cNvSpPr>
            <a:spLocks noGrp="1"/>
          </p:cNvSpPr>
          <p:nvPr>
            <p:ph type="body" idx="10"/>
          </p:nvPr>
        </p:nvSpPr>
        <p:spPr>
          <a:xfrm>
            <a:off x="638227" y="1172763"/>
            <a:ext cx="8087171" cy="235449"/>
          </a:xfrm>
        </p:spPr>
        <p:txBody>
          <a:bodyPr/>
          <a:lstStyle>
            <a:lvl1pPr marL="0" indent="0">
              <a:buNone/>
              <a:defRPr sz="1575" b="0">
                <a:solidFill>
                  <a:schemeClr val="bg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5" name="Date Placeholder 4">
            <a:extLst>
              <a:ext uri="{FF2B5EF4-FFF2-40B4-BE49-F238E27FC236}">
                <a16:creationId xmlns:a16="http://schemas.microsoft.com/office/drawing/2014/main" id="{03D4E5AC-35F1-458E-B4B5-CD65B75A8173}"/>
              </a:ext>
            </a:extLst>
          </p:cNvPr>
          <p:cNvSpPr>
            <a:spLocks noGrp="1"/>
          </p:cNvSpPr>
          <p:nvPr>
            <p:ph type="dt" sz="half" idx="11"/>
          </p:nvPr>
        </p:nvSpPr>
        <p:spPr>
          <a:xfrm>
            <a:off x="6334125" y="4838700"/>
            <a:ext cx="927100" cy="117475"/>
          </a:xfrm>
          <a:prstGeom prst="rect">
            <a:avLst/>
          </a:prstGeom>
        </p:spPr>
        <p:txBody>
          <a:bodyPr vert="horz" wrap="square" lIns="0" tIns="0" rIns="0" bIns="0" rtlCol="0" anchor="b" anchorCtr="0"/>
          <a:lstStyle>
            <a:lvl1pPr algn="l" eaLnBrk="1" hangingPunct="1">
              <a:defRPr sz="675" i="0">
                <a:solidFill>
                  <a:schemeClr val="bg1"/>
                </a:solidFill>
                <a:latin typeface="Arial" pitchFamily="34" charset="0"/>
                <a:cs typeface="Arial" pitchFamily="34" charset="0"/>
              </a:defRPr>
            </a:lvl1pPr>
          </a:lstStyle>
          <a:p>
            <a:pPr>
              <a:defRPr/>
            </a:pPr>
            <a:endParaRPr lang="en-US"/>
          </a:p>
        </p:txBody>
      </p:sp>
      <p:sp>
        <p:nvSpPr>
          <p:cNvPr id="7" name="Footer Placeholder 5">
            <a:extLst>
              <a:ext uri="{FF2B5EF4-FFF2-40B4-BE49-F238E27FC236}">
                <a16:creationId xmlns:a16="http://schemas.microsoft.com/office/drawing/2014/main" id="{2FD0FAF9-14D6-4568-B4BD-E0E5157C626D}"/>
              </a:ext>
            </a:extLst>
          </p:cNvPr>
          <p:cNvSpPr>
            <a:spLocks noGrp="1"/>
          </p:cNvSpPr>
          <p:nvPr>
            <p:ph type="ftr" sz="quarter" idx="12"/>
          </p:nvPr>
        </p:nvSpPr>
        <p:spPr>
          <a:xfrm>
            <a:off x="728663" y="4852988"/>
            <a:ext cx="4311650" cy="103187"/>
          </a:xfrm>
        </p:spPr>
        <p:txBody>
          <a:bodyPr/>
          <a:lstStyle>
            <a:lvl1pPr algn="l">
              <a:defRPr sz="675" i="0">
                <a:solidFill>
                  <a:schemeClr val="bg1"/>
                </a:solidFill>
                <a:latin typeface="Arial" pitchFamily="34" charset="0"/>
                <a:cs typeface="Arial" pitchFamily="34" charset="0"/>
              </a:defRPr>
            </a:lvl1pPr>
          </a:lstStyle>
          <a:p>
            <a:pPr>
              <a:defRPr/>
            </a:pPr>
            <a:r>
              <a:rPr lang="en-US"/>
              <a:t>School of Pharmacy Town Hall</a:t>
            </a:r>
          </a:p>
        </p:txBody>
      </p:sp>
      <p:sp>
        <p:nvSpPr>
          <p:cNvPr id="8" name="Slide Number Placeholder 6">
            <a:extLst>
              <a:ext uri="{FF2B5EF4-FFF2-40B4-BE49-F238E27FC236}">
                <a16:creationId xmlns:a16="http://schemas.microsoft.com/office/drawing/2014/main" id="{CE4B56A2-3400-41C1-BE32-B844809868DE}"/>
              </a:ext>
            </a:extLst>
          </p:cNvPr>
          <p:cNvSpPr>
            <a:spLocks noGrp="1"/>
          </p:cNvSpPr>
          <p:nvPr>
            <p:ph type="sldNum" sz="quarter" idx="13"/>
          </p:nvPr>
        </p:nvSpPr>
        <p:spPr>
          <a:xfrm>
            <a:off x="358775" y="4840288"/>
            <a:ext cx="246063" cy="115887"/>
          </a:xfrm>
          <a:prstGeom prst="rect">
            <a:avLst/>
          </a:prstGeom>
        </p:spPr>
        <p:txBody>
          <a:bodyPr/>
          <a:lstStyle>
            <a:lvl1pPr>
              <a:defRPr sz="600">
                <a:solidFill>
                  <a:schemeClr val="bg1"/>
                </a:solidFill>
              </a:defRPr>
            </a:lvl1pPr>
          </a:lstStyle>
          <a:p>
            <a:fld id="{8EB81CA7-E371-44E8-BA48-45A323B8610A}" type="slidenum">
              <a:rPr lang="en-US" altLang="en-US"/>
              <a:pPr/>
              <a:t>‹#›</a:t>
            </a:fld>
            <a:endParaRPr lang="en-US" altLang="en-US"/>
          </a:p>
        </p:txBody>
      </p:sp>
    </p:spTree>
    <p:extLst>
      <p:ext uri="{BB962C8B-B14F-4D97-AF65-F5344CB8AC3E}">
        <p14:creationId xmlns:p14="http://schemas.microsoft.com/office/powerpoint/2010/main" val="234671286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57175"/>
            <a:ext cx="7772400" cy="828675"/>
          </a:xfrm>
          <a:prstGeom prst="rect">
            <a:avLst/>
          </a:prstGeom>
        </p:spPr>
        <p:txBody>
          <a:bodyPr lIns="76197" tIns="38098" rIns="76197" bIns="38098"/>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85F5DFAF-895B-4093-B958-BF178B1807D4}"/>
              </a:ext>
            </a:extLst>
          </p:cNvPr>
          <p:cNvSpPr>
            <a:spLocks noGrp="1"/>
          </p:cNvSpPr>
          <p:nvPr>
            <p:ph type="ftr" sz="quarter" idx="10"/>
          </p:nvPr>
        </p:nvSpPr>
        <p:spPr/>
        <p:txBody>
          <a:bodyPr/>
          <a:lstStyle>
            <a:lvl1pPr>
              <a:defRPr/>
            </a:lvl1pPr>
          </a:lstStyle>
          <a:p>
            <a:pPr>
              <a:defRPr/>
            </a:pPr>
            <a:r>
              <a:rPr lang="en-US">
                <a:latin typeface="Times New Roman" pitchFamily="18" charset="0"/>
              </a:rPr>
              <a:t>School of Pharmacy Town Hall</a:t>
            </a:r>
          </a:p>
        </p:txBody>
      </p:sp>
    </p:spTree>
    <p:extLst>
      <p:ext uri="{BB962C8B-B14F-4D97-AF65-F5344CB8AC3E}">
        <p14:creationId xmlns:p14="http://schemas.microsoft.com/office/powerpoint/2010/main" val="2359669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image" Target="../media/image1.wmf"/><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theme" Target="../theme/theme2.xml"/><Relationship Id="rId30"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theme" Target="../theme/theme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image" Target="../media/image2.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image" Target="../media/image1.wmf"/><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theme" Target="../theme/theme6.xml"/><Relationship Id="rId30"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Placeholder 3">
            <a:extLst>
              <a:ext uri="{FF2B5EF4-FFF2-40B4-BE49-F238E27FC236}">
                <a16:creationId xmlns:a16="http://schemas.microsoft.com/office/drawing/2014/main" id="{829F4A68-C8DE-4ABB-AED3-028E46CD728E}"/>
              </a:ext>
            </a:extLst>
          </p:cNvPr>
          <p:cNvSpPr>
            <a:spLocks noGrp="1"/>
          </p:cNvSpPr>
          <p:nvPr>
            <p:ph type="body" idx="1"/>
          </p:nvPr>
        </p:nvSpPr>
        <p:spPr bwMode="auto">
          <a:xfrm>
            <a:off x="460375" y="1401763"/>
            <a:ext cx="8137525"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11" name="Footer Placeholder 5">
            <a:extLst>
              <a:ext uri="{FF2B5EF4-FFF2-40B4-BE49-F238E27FC236}">
                <a16:creationId xmlns:a16="http://schemas.microsoft.com/office/drawing/2014/main" id="{17FAC07F-6D99-4B28-80CE-3289A78F36F6}"/>
              </a:ext>
            </a:extLst>
          </p:cNvPr>
          <p:cNvSpPr>
            <a:spLocks noGrp="1"/>
          </p:cNvSpPr>
          <p:nvPr>
            <p:ph type="ftr" sz="quarter" idx="3"/>
          </p:nvPr>
        </p:nvSpPr>
        <p:spPr>
          <a:xfrm>
            <a:off x="547688" y="4852988"/>
            <a:ext cx="4311650" cy="103187"/>
          </a:xfrm>
          <a:prstGeom prst="rect">
            <a:avLst/>
          </a:prstGeom>
        </p:spPr>
        <p:txBody>
          <a:bodyPr vert="horz" wrap="square" lIns="0" tIns="0" rIns="0" bIns="0" rtlCol="0" anchor="b" anchorCtr="0"/>
          <a:lstStyle>
            <a:lvl1pPr algn="l" eaLnBrk="1" fontAlgn="auto" hangingPunct="1">
              <a:spcBef>
                <a:spcPts val="0"/>
              </a:spcBef>
              <a:spcAft>
                <a:spcPts val="0"/>
              </a:spcAft>
              <a:defRPr sz="700" i="0">
                <a:solidFill>
                  <a:schemeClr val="tx1"/>
                </a:solidFill>
                <a:latin typeface="Arial" pitchFamily="34" charset="0"/>
                <a:cs typeface="Arial" pitchFamily="34" charset="0"/>
              </a:defRPr>
            </a:lvl1pPr>
          </a:lstStyle>
          <a:p>
            <a:pPr>
              <a:defRPr/>
            </a:pPr>
            <a:r>
              <a:rPr lang="en-US"/>
              <a:t>School of Pharmacy Town Hall</a:t>
            </a:r>
          </a:p>
        </p:txBody>
      </p:sp>
      <p:sp>
        <p:nvSpPr>
          <p:cNvPr id="12" name="Slide Number Placeholder 6">
            <a:extLst>
              <a:ext uri="{FF2B5EF4-FFF2-40B4-BE49-F238E27FC236}">
                <a16:creationId xmlns:a16="http://schemas.microsoft.com/office/drawing/2014/main" id="{B9821A5B-F840-4CD5-80FE-B8C4F63AEE1C}"/>
              </a:ext>
            </a:extLst>
          </p:cNvPr>
          <p:cNvSpPr>
            <a:spLocks noGrp="1"/>
          </p:cNvSpPr>
          <p:nvPr>
            <p:ph type="sldNum" sz="quarter" idx="4"/>
          </p:nvPr>
        </p:nvSpPr>
        <p:spPr>
          <a:xfrm>
            <a:off x="271463" y="4840288"/>
            <a:ext cx="246062" cy="115887"/>
          </a:xfrm>
          <a:prstGeom prst="rect">
            <a:avLst/>
          </a:prstGeom>
        </p:spPr>
        <p:txBody>
          <a:bodyPr vert="horz" wrap="square" lIns="0" tIns="0" rIns="0" bIns="0" numCol="1" anchor="b" anchorCtr="0" compatLnSpc="1">
            <a:prstTxWarp prst="textNoShape">
              <a:avLst/>
            </a:prstTxWarp>
          </a:bodyPr>
          <a:lstStyle>
            <a:lvl1pPr eaLnBrk="1" hangingPunct="1">
              <a:defRPr sz="700"/>
            </a:lvl1pPr>
          </a:lstStyle>
          <a:p>
            <a:fld id="{D70BF927-695E-46F5-B908-1A7CDBF99D56}" type="slidenum">
              <a:rPr lang="en-US" altLang="en-US"/>
              <a:pPr/>
              <a:t>‹#›</a:t>
            </a:fld>
            <a:endParaRPr lang="en-US" altLang="en-US"/>
          </a:p>
        </p:txBody>
      </p:sp>
      <p:cxnSp>
        <p:nvCxnSpPr>
          <p:cNvPr id="1029" name="Straight Connector 35">
            <a:extLst>
              <a:ext uri="{FF2B5EF4-FFF2-40B4-BE49-F238E27FC236}">
                <a16:creationId xmlns:a16="http://schemas.microsoft.com/office/drawing/2014/main" id="{ACA12B5E-0177-4C8A-8362-4F972B1DE24A}"/>
              </a:ext>
            </a:extLst>
          </p:cNvPr>
          <p:cNvCxnSpPr>
            <a:cxnSpLocks noChangeShapeType="1"/>
          </p:cNvCxnSpPr>
          <p:nvPr/>
        </p:nvCxnSpPr>
        <p:spPr bwMode="auto">
          <a:xfrm>
            <a:off x="365125" y="4687888"/>
            <a:ext cx="8413750" cy="0"/>
          </a:xfrm>
          <a:prstGeom prst="line">
            <a:avLst/>
          </a:prstGeom>
          <a:noFill/>
          <a:ln w="3175">
            <a:solidFill>
              <a:srgbClr val="052049"/>
            </a:solidFill>
            <a:miter lim="800000"/>
            <a:headEnd/>
            <a:tailEnd/>
          </a:ln>
          <a:extLst>
            <a:ext uri="{909E8E84-426E-40DD-AFC4-6F175D3DCCD1}">
              <a14:hiddenFill xmlns:a14="http://schemas.microsoft.com/office/drawing/2010/main">
                <a:noFill/>
              </a14:hiddenFill>
            </a:ext>
          </a:extLst>
        </p:spPr>
      </p:cxnSp>
      <p:cxnSp>
        <p:nvCxnSpPr>
          <p:cNvPr id="1030" name="Straight Connector 8">
            <a:extLst>
              <a:ext uri="{FF2B5EF4-FFF2-40B4-BE49-F238E27FC236}">
                <a16:creationId xmlns:a16="http://schemas.microsoft.com/office/drawing/2014/main" id="{DCBC259D-4764-4DCB-B777-CDC26E831D43}"/>
              </a:ext>
            </a:extLst>
          </p:cNvPr>
          <p:cNvCxnSpPr>
            <a:cxnSpLocks noChangeShapeType="1"/>
          </p:cNvCxnSpPr>
          <p:nvPr/>
        </p:nvCxnSpPr>
        <p:spPr bwMode="auto">
          <a:xfrm>
            <a:off x="277813" y="4687888"/>
            <a:ext cx="8594725" cy="0"/>
          </a:xfrm>
          <a:prstGeom prst="line">
            <a:avLst/>
          </a:prstGeom>
          <a:noFill/>
          <a:ln w="3175">
            <a:solidFill>
              <a:srgbClr val="052049"/>
            </a:solidFill>
            <a:miter lim="800000"/>
            <a:headEnd/>
            <a:tailEnd/>
          </a:ln>
          <a:extLst>
            <a:ext uri="{909E8E84-426E-40DD-AFC4-6F175D3DCCD1}">
              <a14:hiddenFill xmlns:a14="http://schemas.microsoft.com/office/drawing/2010/main">
                <a:noFill/>
              </a14:hiddenFill>
            </a:ext>
          </a:extLst>
        </p:spPr>
      </p:cxnSp>
      <p:pic>
        <p:nvPicPr>
          <p:cNvPr id="1031" name="Picture 4">
            <a:extLst>
              <a:ext uri="{FF2B5EF4-FFF2-40B4-BE49-F238E27FC236}">
                <a16:creationId xmlns:a16="http://schemas.microsoft.com/office/drawing/2014/main" id="{E3EF8A5D-E327-436D-B5D9-C3E44B19C1B5}"/>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8394700" y="4803775"/>
            <a:ext cx="476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phic 8">
            <a:extLst>
              <a:ext uri="{FF2B5EF4-FFF2-40B4-BE49-F238E27FC236}">
                <a16:creationId xmlns:a16="http://schemas.microsoft.com/office/drawing/2014/main" id="{3E5C5E9E-284A-EC40-A822-86CF4AE7A6C4}"/>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5205" r="-1" b="37620"/>
          <a:stretch/>
        </p:blipFill>
        <p:spPr>
          <a:xfrm>
            <a:off x="8394192" y="0"/>
            <a:ext cx="484632" cy="1219200"/>
          </a:xfrm>
          <a:prstGeom prst="rect">
            <a:avLst/>
          </a:prstGeom>
        </p:spPr>
      </p:pic>
    </p:spTree>
  </p:cSld>
  <p:clrMap bg1="lt1" tx1="dk1" bg2="lt2" tx2="dk2" accent1="accent1" accent2="accent2" accent3="accent3" accent4="accent4" accent5="accent5" accent6="accent6" hlink="hlink" folHlink="folHlink"/>
  <p:sldLayoutIdLst>
    <p:sldLayoutId id="2147486204" r:id="rId1"/>
    <p:sldLayoutId id="2147486205" r:id="rId2"/>
    <p:sldLayoutId id="2147486206" r:id="rId3"/>
    <p:sldLayoutId id="2147486207" r:id="rId4"/>
    <p:sldLayoutId id="2147486198" r:id="rId5"/>
    <p:sldLayoutId id="2147486199" r:id="rId6"/>
    <p:sldLayoutId id="2147486200" r:id="rId7"/>
    <p:sldLayoutId id="2147486201" r:id="rId8"/>
    <p:sldLayoutId id="2147486208" r:id="rId9"/>
    <p:sldLayoutId id="2147486209" r:id="rId10"/>
    <p:sldLayoutId id="2147486210" r:id="rId11"/>
    <p:sldLayoutId id="2147486211" r:id="rId12"/>
    <p:sldLayoutId id="2147486212" r:id="rId13"/>
    <p:sldLayoutId id="2147486213" r:id="rId14"/>
    <p:sldLayoutId id="2147486214" r:id="rId15"/>
    <p:sldLayoutId id="2147486215" r:id="rId16"/>
  </p:sldLayoutIdLst>
  <p:transition>
    <p:fade/>
  </p:transition>
  <p:hf hdr="0" dt="0"/>
  <p:txStyles>
    <p:titleStyle>
      <a:lvl1pPr algn="l" rtl="0" eaLnBrk="0" fontAlgn="base" hangingPunct="0">
        <a:lnSpc>
          <a:spcPct val="85000"/>
        </a:lnSpc>
        <a:spcBef>
          <a:spcPct val="0"/>
        </a:spcBef>
        <a:spcAft>
          <a:spcPct val="0"/>
        </a:spcAft>
        <a:defRPr lang="en-US" sz="2800" kern="1200" dirty="0">
          <a:solidFill>
            <a:schemeClr val="tx1"/>
          </a:solidFill>
          <a:latin typeface="+mj-lt"/>
          <a:ea typeface="+mj-ea"/>
          <a:cs typeface="Arial" pitchFamily="34" charset="0"/>
        </a:defRPr>
      </a:lvl1pPr>
      <a:lvl2pPr algn="l" rtl="0" eaLnBrk="0" fontAlgn="base" hangingPunct="0">
        <a:lnSpc>
          <a:spcPct val="85000"/>
        </a:lnSpc>
        <a:spcBef>
          <a:spcPct val="0"/>
        </a:spcBef>
        <a:spcAft>
          <a:spcPct val="0"/>
        </a:spcAft>
        <a:defRPr sz="2800">
          <a:solidFill>
            <a:schemeClr val="tx1"/>
          </a:solidFill>
          <a:latin typeface="Garamond" pitchFamily="18" charset="0"/>
          <a:cs typeface="Arial" pitchFamily="34" charset="0"/>
        </a:defRPr>
      </a:lvl2pPr>
      <a:lvl3pPr algn="l" rtl="0" eaLnBrk="0" fontAlgn="base" hangingPunct="0">
        <a:lnSpc>
          <a:spcPct val="85000"/>
        </a:lnSpc>
        <a:spcBef>
          <a:spcPct val="0"/>
        </a:spcBef>
        <a:spcAft>
          <a:spcPct val="0"/>
        </a:spcAft>
        <a:defRPr sz="2800">
          <a:solidFill>
            <a:schemeClr val="tx1"/>
          </a:solidFill>
          <a:latin typeface="Garamond" pitchFamily="18" charset="0"/>
          <a:cs typeface="Arial" pitchFamily="34" charset="0"/>
        </a:defRPr>
      </a:lvl3pPr>
      <a:lvl4pPr algn="l" rtl="0" eaLnBrk="0" fontAlgn="base" hangingPunct="0">
        <a:lnSpc>
          <a:spcPct val="85000"/>
        </a:lnSpc>
        <a:spcBef>
          <a:spcPct val="0"/>
        </a:spcBef>
        <a:spcAft>
          <a:spcPct val="0"/>
        </a:spcAft>
        <a:defRPr sz="2800">
          <a:solidFill>
            <a:schemeClr val="tx1"/>
          </a:solidFill>
          <a:latin typeface="Garamond" pitchFamily="18" charset="0"/>
          <a:cs typeface="Arial" pitchFamily="34" charset="0"/>
        </a:defRPr>
      </a:lvl4pPr>
      <a:lvl5pPr algn="l" rtl="0" eaLnBrk="0" fontAlgn="base" hangingPunct="0">
        <a:lnSpc>
          <a:spcPct val="85000"/>
        </a:lnSpc>
        <a:spcBef>
          <a:spcPct val="0"/>
        </a:spcBef>
        <a:spcAft>
          <a:spcPct val="0"/>
        </a:spcAft>
        <a:defRPr sz="2800">
          <a:solidFill>
            <a:schemeClr val="tx1"/>
          </a:solidFill>
          <a:latin typeface="Garamond" pitchFamily="18" charset="0"/>
          <a:cs typeface="Arial" pitchFamily="34" charset="0"/>
        </a:defRPr>
      </a:lvl5pPr>
      <a:lvl6pPr marL="457200" algn="l" rtl="0" fontAlgn="base">
        <a:lnSpc>
          <a:spcPct val="85000"/>
        </a:lnSpc>
        <a:spcBef>
          <a:spcPct val="0"/>
        </a:spcBef>
        <a:spcAft>
          <a:spcPct val="0"/>
        </a:spcAft>
        <a:defRPr sz="2800">
          <a:solidFill>
            <a:schemeClr val="tx1"/>
          </a:solidFill>
          <a:latin typeface="Garamond" pitchFamily="18" charset="0"/>
          <a:cs typeface="Arial" pitchFamily="34" charset="0"/>
        </a:defRPr>
      </a:lvl6pPr>
      <a:lvl7pPr marL="914400" algn="l" rtl="0" fontAlgn="base">
        <a:lnSpc>
          <a:spcPct val="85000"/>
        </a:lnSpc>
        <a:spcBef>
          <a:spcPct val="0"/>
        </a:spcBef>
        <a:spcAft>
          <a:spcPct val="0"/>
        </a:spcAft>
        <a:defRPr sz="2800">
          <a:solidFill>
            <a:schemeClr val="tx1"/>
          </a:solidFill>
          <a:latin typeface="Garamond" pitchFamily="18" charset="0"/>
          <a:cs typeface="Arial" pitchFamily="34" charset="0"/>
        </a:defRPr>
      </a:lvl7pPr>
      <a:lvl8pPr marL="1371600" algn="l" rtl="0" fontAlgn="base">
        <a:lnSpc>
          <a:spcPct val="85000"/>
        </a:lnSpc>
        <a:spcBef>
          <a:spcPct val="0"/>
        </a:spcBef>
        <a:spcAft>
          <a:spcPct val="0"/>
        </a:spcAft>
        <a:defRPr sz="2800">
          <a:solidFill>
            <a:schemeClr val="tx1"/>
          </a:solidFill>
          <a:latin typeface="Garamond" pitchFamily="18" charset="0"/>
          <a:cs typeface="Arial" pitchFamily="34" charset="0"/>
        </a:defRPr>
      </a:lvl8pPr>
      <a:lvl9pPr marL="1828800" algn="l" rtl="0" fontAlgn="base">
        <a:lnSpc>
          <a:spcPct val="85000"/>
        </a:lnSpc>
        <a:spcBef>
          <a:spcPct val="0"/>
        </a:spcBef>
        <a:spcAft>
          <a:spcPct val="0"/>
        </a:spcAft>
        <a:defRPr sz="2800">
          <a:solidFill>
            <a:schemeClr val="tx1"/>
          </a:solidFill>
          <a:latin typeface="Garamond" pitchFamily="18" charset="0"/>
          <a:cs typeface="Arial" pitchFamily="34" charset="0"/>
        </a:defRPr>
      </a:lvl9pPr>
    </p:titleStyle>
    <p:bodyStyle>
      <a:lvl1pPr marL="295275" indent="-295275" algn="l" defTabSz="639763" rtl="0" eaLnBrk="0" fontAlgn="base" hangingPunct="0">
        <a:spcBef>
          <a:spcPct val="0"/>
        </a:spcBef>
        <a:spcAft>
          <a:spcPts val="1000"/>
        </a:spcAft>
        <a:buClr>
          <a:schemeClr val="accent1"/>
        </a:buClr>
        <a:buSzPct val="80000"/>
        <a:buFont typeface="Wingdings" panose="05000000000000000000" pitchFamily="2" charset="2"/>
        <a:buChar char="§"/>
        <a:defRPr lang="en-US" sz="2200" kern="1200" dirty="0">
          <a:solidFill>
            <a:schemeClr val="tx1"/>
          </a:solidFill>
          <a:latin typeface="+mn-lt"/>
          <a:ea typeface="+mn-ea"/>
          <a:cs typeface="+mn-cs"/>
        </a:defRPr>
      </a:lvl1pPr>
      <a:lvl2pPr marL="579438" indent="-284163" algn="l" defTabSz="639763" rtl="0" eaLnBrk="0" fontAlgn="base" hangingPunct="0">
        <a:spcBef>
          <a:spcPct val="0"/>
        </a:spcBef>
        <a:spcAft>
          <a:spcPts val="1000"/>
        </a:spcAft>
        <a:buClr>
          <a:srgbClr val="5C6A70"/>
        </a:buClr>
        <a:buSzPct val="100000"/>
        <a:buFont typeface=".AppleSystemUIFont"/>
        <a:buChar char="-"/>
        <a:defRPr lang="en-US" sz="2000" kern="1200" dirty="0">
          <a:solidFill>
            <a:schemeClr val="tx1"/>
          </a:solidFill>
          <a:latin typeface="+mn-lt"/>
          <a:ea typeface="+mn-ea"/>
          <a:cs typeface="+mn-cs"/>
        </a:defRPr>
      </a:lvl2pPr>
      <a:lvl3pPr marL="806450" indent="-227013" algn="l" defTabSz="639763" rtl="0" eaLnBrk="0" fontAlgn="base" hangingPunct="0">
        <a:spcBef>
          <a:spcPct val="0"/>
        </a:spcBef>
        <a:spcAft>
          <a:spcPts val="1000"/>
        </a:spcAft>
        <a:buClr>
          <a:schemeClr val="accent1"/>
        </a:buClr>
        <a:buSzPct val="80000"/>
        <a:buFont typeface="Wingdings" panose="05000000000000000000" pitchFamily="2" charset="2"/>
        <a:buChar char="§"/>
        <a:defRPr lang="en-US" kern="1200" dirty="0">
          <a:solidFill>
            <a:schemeClr val="tx1"/>
          </a:solidFill>
          <a:latin typeface="+mn-lt"/>
          <a:ea typeface="+mn-ea"/>
          <a:cs typeface="+mn-cs"/>
        </a:defRPr>
      </a:lvl3pPr>
      <a:lvl4pPr marL="1028700" indent="-222250" algn="l" defTabSz="639763" rtl="0" eaLnBrk="0" fontAlgn="base" hangingPunct="0">
        <a:spcBef>
          <a:spcPct val="0"/>
        </a:spcBef>
        <a:spcAft>
          <a:spcPts val="1000"/>
        </a:spcAft>
        <a:buClr>
          <a:srgbClr val="5C6A70"/>
        </a:buClr>
        <a:buSzPct val="100000"/>
        <a:buFont typeface=".AppleSystemUIFont"/>
        <a:buChar char="-"/>
        <a:defRPr lang="en-US" sz="1600" kern="1200" dirty="0">
          <a:solidFill>
            <a:schemeClr val="tx1"/>
          </a:solidFill>
          <a:latin typeface="+mn-lt"/>
          <a:ea typeface="+mn-ea"/>
          <a:cs typeface="+mn-cs"/>
        </a:defRPr>
      </a:lvl4pPr>
      <a:lvl5pPr marL="1312863" indent="-227013" algn="l" defTabSz="639763" rtl="0" eaLnBrk="0" fontAlgn="base" hangingPunct="0">
        <a:spcBef>
          <a:spcPct val="0"/>
        </a:spcBef>
        <a:spcAft>
          <a:spcPts val="1000"/>
        </a:spcAft>
        <a:buClr>
          <a:schemeClr val="accent1"/>
        </a:buClr>
        <a:buSzPct val="80000"/>
        <a:buFont typeface="Wingdings" panose="05000000000000000000" pitchFamily="2" charset="2"/>
        <a:buChar char="§"/>
        <a:defRPr lang="en-US" sz="14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Footer Placeholder 5">
            <a:extLst>
              <a:ext uri="{FF2B5EF4-FFF2-40B4-BE49-F238E27FC236}">
                <a16:creationId xmlns:a16="http://schemas.microsoft.com/office/drawing/2014/main" id="{669E454A-019F-4E08-8225-654DDB7804C2}"/>
              </a:ext>
            </a:extLst>
          </p:cNvPr>
          <p:cNvSpPr>
            <a:spLocks noGrp="1"/>
          </p:cNvSpPr>
          <p:nvPr>
            <p:ph type="ftr" sz="quarter" idx="3"/>
          </p:nvPr>
        </p:nvSpPr>
        <p:spPr>
          <a:xfrm>
            <a:off x="547688" y="4852988"/>
            <a:ext cx="4311650" cy="103187"/>
          </a:xfrm>
          <a:prstGeom prst="rect">
            <a:avLst/>
          </a:prstGeom>
        </p:spPr>
        <p:txBody>
          <a:bodyPr vert="horz" wrap="square" lIns="0" tIns="0" rIns="0" bIns="0" rtlCol="0" anchor="b" anchorCtr="0"/>
          <a:lstStyle>
            <a:lvl1pPr algn="l" eaLnBrk="1" fontAlgn="auto" hangingPunct="1">
              <a:spcBef>
                <a:spcPts val="0"/>
              </a:spcBef>
              <a:spcAft>
                <a:spcPts val="0"/>
              </a:spcAft>
              <a:defRPr sz="700" i="0">
                <a:solidFill>
                  <a:schemeClr val="tx1"/>
                </a:solidFill>
                <a:latin typeface="Arial" pitchFamily="34" charset="0"/>
                <a:cs typeface="Arial" pitchFamily="34" charset="0"/>
              </a:defRPr>
            </a:lvl1pPr>
          </a:lstStyle>
          <a:p>
            <a:pPr>
              <a:defRPr/>
            </a:pPr>
            <a:r>
              <a:rPr lang="en-US"/>
              <a:t>School of Pharmacy Town Hall</a:t>
            </a:r>
          </a:p>
        </p:txBody>
      </p:sp>
      <p:sp>
        <p:nvSpPr>
          <p:cNvPr id="12" name="Slide Number Placeholder 6">
            <a:extLst>
              <a:ext uri="{FF2B5EF4-FFF2-40B4-BE49-F238E27FC236}">
                <a16:creationId xmlns:a16="http://schemas.microsoft.com/office/drawing/2014/main" id="{F0BD6E9D-2433-4E4C-B69B-2242FB8CB9D3}"/>
              </a:ext>
            </a:extLst>
          </p:cNvPr>
          <p:cNvSpPr>
            <a:spLocks noGrp="1"/>
          </p:cNvSpPr>
          <p:nvPr>
            <p:ph type="sldNum" sz="quarter" idx="4"/>
          </p:nvPr>
        </p:nvSpPr>
        <p:spPr>
          <a:xfrm>
            <a:off x="271463" y="4840288"/>
            <a:ext cx="246062" cy="115887"/>
          </a:xfrm>
          <a:prstGeom prst="rect">
            <a:avLst/>
          </a:prstGeom>
        </p:spPr>
        <p:txBody>
          <a:bodyPr vert="horz" wrap="square" lIns="0" tIns="0" rIns="0" bIns="0" numCol="1" anchor="b" anchorCtr="0" compatLnSpc="1">
            <a:prstTxWarp prst="textNoShape">
              <a:avLst/>
            </a:prstTxWarp>
          </a:bodyPr>
          <a:lstStyle>
            <a:lvl1pPr eaLnBrk="1" hangingPunct="1">
              <a:defRPr sz="700"/>
            </a:lvl1pPr>
          </a:lstStyle>
          <a:p>
            <a:fld id="{A90B89BE-6A0F-4029-8F08-6C39098286CC}" type="slidenum">
              <a:rPr lang="en-US" altLang="en-US"/>
              <a:pPr/>
              <a:t>‹#›</a:t>
            </a:fld>
            <a:endParaRPr lang="en-US" altLang="en-US"/>
          </a:p>
        </p:txBody>
      </p:sp>
      <p:cxnSp>
        <p:nvCxnSpPr>
          <p:cNvPr id="2052" name="Straight Connector 35">
            <a:extLst>
              <a:ext uri="{FF2B5EF4-FFF2-40B4-BE49-F238E27FC236}">
                <a16:creationId xmlns:a16="http://schemas.microsoft.com/office/drawing/2014/main" id="{B590D99A-F099-41A0-9AAC-9EC7376CBD11}"/>
              </a:ext>
            </a:extLst>
          </p:cNvPr>
          <p:cNvCxnSpPr>
            <a:cxnSpLocks noChangeShapeType="1"/>
          </p:cNvCxnSpPr>
          <p:nvPr/>
        </p:nvCxnSpPr>
        <p:spPr bwMode="auto">
          <a:xfrm>
            <a:off x="365125" y="4687888"/>
            <a:ext cx="8413750" cy="0"/>
          </a:xfrm>
          <a:prstGeom prst="line">
            <a:avLst/>
          </a:prstGeom>
          <a:noFill/>
          <a:ln w="3175">
            <a:solidFill>
              <a:srgbClr val="052049"/>
            </a:solidFill>
            <a:miter lim="800000"/>
            <a:headEnd/>
            <a:tailEnd/>
          </a:ln>
          <a:extLst>
            <a:ext uri="{909E8E84-426E-40DD-AFC4-6F175D3DCCD1}">
              <a14:hiddenFill xmlns:a14="http://schemas.microsoft.com/office/drawing/2010/main">
                <a:noFill/>
              </a14:hiddenFill>
            </a:ext>
          </a:extLst>
        </p:spPr>
      </p:cxnSp>
      <p:cxnSp>
        <p:nvCxnSpPr>
          <p:cNvPr id="2053" name="Straight Connector 8">
            <a:extLst>
              <a:ext uri="{FF2B5EF4-FFF2-40B4-BE49-F238E27FC236}">
                <a16:creationId xmlns:a16="http://schemas.microsoft.com/office/drawing/2014/main" id="{EDDAA7C7-1F2B-40FA-8FFA-E4686A35A855}"/>
              </a:ext>
            </a:extLst>
          </p:cNvPr>
          <p:cNvCxnSpPr>
            <a:cxnSpLocks noChangeShapeType="1"/>
          </p:cNvCxnSpPr>
          <p:nvPr/>
        </p:nvCxnSpPr>
        <p:spPr bwMode="auto">
          <a:xfrm>
            <a:off x="277813" y="4687888"/>
            <a:ext cx="8594725" cy="0"/>
          </a:xfrm>
          <a:prstGeom prst="line">
            <a:avLst/>
          </a:prstGeom>
          <a:noFill/>
          <a:ln w="3175">
            <a:solidFill>
              <a:schemeClr val="tx1"/>
            </a:solidFill>
            <a:miter lim="800000"/>
            <a:headEnd/>
            <a:tailEnd/>
          </a:ln>
          <a:extLst>
            <a:ext uri="{909E8E84-426E-40DD-AFC4-6F175D3DCCD1}">
              <a14:hiddenFill xmlns:a14="http://schemas.microsoft.com/office/drawing/2010/main">
                <a:noFill/>
              </a14:hiddenFill>
            </a:ext>
          </a:extLst>
        </p:spPr>
      </p:cxnSp>
      <p:sp>
        <p:nvSpPr>
          <p:cNvPr id="2054" name="Text Placeholder 3">
            <a:extLst>
              <a:ext uri="{FF2B5EF4-FFF2-40B4-BE49-F238E27FC236}">
                <a16:creationId xmlns:a16="http://schemas.microsoft.com/office/drawing/2014/main" id="{9EE3FC3D-ED5E-43C1-8DD8-F558DFA390F1}"/>
              </a:ext>
            </a:extLst>
          </p:cNvPr>
          <p:cNvSpPr>
            <a:spLocks noGrp="1"/>
          </p:cNvSpPr>
          <p:nvPr>
            <p:ph type="body" idx="1"/>
          </p:nvPr>
        </p:nvSpPr>
        <p:spPr bwMode="auto">
          <a:xfrm>
            <a:off x="460375" y="1401763"/>
            <a:ext cx="8137525"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pic>
        <p:nvPicPr>
          <p:cNvPr id="2055" name="Picture 9">
            <a:extLst>
              <a:ext uri="{FF2B5EF4-FFF2-40B4-BE49-F238E27FC236}">
                <a16:creationId xmlns:a16="http://schemas.microsoft.com/office/drawing/2014/main" id="{E4B9F4F6-48BC-4738-A3C7-FE7E63747120}"/>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8394700" y="4803775"/>
            <a:ext cx="476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2">
            <a:extLst>
              <a:ext uri="{FF2B5EF4-FFF2-40B4-BE49-F238E27FC236}">
                <a16:creationId xmlns:a16="http://schemas.microsoft.com/office/drawing/2014/main" id="{42FBAACE-A81B-F840-A042-46A10B5C9287}"/>
              </a:ext>
            </a:extLst>
          </p:cNvPr>
          <p:cNvPicPr>
            <a:picLocks noChangeAspect="1"/>
          </p:cNvPicPr>
          <p:nvPr userDrawn="1"/>
        </p:nvPicPr>
        <p:blipFill rotWithShape="1">
          <a:blip r:embed="rId29">
            <a:extLst>
              <a:ext uri="{96DAC541-7B7A-43D3-8B79-37D633B846F1}">
                <asvg:svgBlip xmlns:asvg="http://schemas.microsoft.com/office/drawing/2016/SVG/main" r:embed="rId30"/>
              </a:ext>
            </a:extLst>
          </a:blip>
          <a:srcRect l="75205" r="-1" b="37620"/>
          <a:stretch/>
        </p:blipFill>
        <p:spPr>
          <a:xfrm>
            <a:off x="8394192" y="0"/>
            <a:ext cx="484632" cy="1219200"/>
          </a:xfrm>
          <a:prstGeom prst="rect">
            <a:avLst/>
          </a:prstGeom>
        </p:spPr>
      </p:pic>
    </p:spTree>
  </p:cSld>
  <p:clrMap bg1="lt1" tx1="dk1" bg2="lt2" tx2="dk2" accent1="accent1" accent2="accent2" accent3="accent3" accent4="accent4" accent5="accent5" accent6="accent6" hlink="hlink" folHlink="folHlink"/>
  <p:sldLayoutIdLst>
    <p:sldLayoutId id="2147486216" r:id="rId1"/>
    <p:sldLayoutId id="2147486217" r:id="rId2"/>
    <p:sldLayoutId id="2147486218" r:id="rId3"/>
    <p:sldLayoutId id="2147486219" r:id="rId4"/>
    <p:sldLayoutId id="2147486220" r:id="rId5"/>
    <p:sldLayoutId id="2147486221" r:id="rId6"/>
    <p:sldLayoutId id="2147486222" r:id="rId7"/>
    <p:sldLayoutId id="2147486223" r:id="rId8"/>
    <p:sldLayoutId id="2147486224" r:id="rId9"/>
    <p:sldLayoutId id="2147486225" r:id="rId10"/>
    <p:sldLayoutId id="2147486226" r:id="rId11"/>
    <p:sldLayoutId id="2147486202" r:id="rId12"/>
    <p:sldLayoutId id="2147486203" r:id="rId13"/>
    <p:sldLayoutId id="2147486227" r:id="rId14"/>
    <p:sldLayoutId id="2147486228" r:id="rId15"/>
    <p:sldLayoutId id="2147486229" r:id="rId16"/>
    <p:sldLayoutId id="2147486230" r:id="rId17"/>
    <p:sldLayoutId id="2147486231" r:id="rId18"/>
    <p:sldLayoutId id="2147486232" r:id="rId19"/>
    <p:sldLayoutId id="2147486233" r:id="rId20"/>
    <p:sldLayoutId id="2147486234" r:id="rId21"/>
    <p:sldLayoutId id="2147486235" r:id="rId22"/>
    <p:sldLayoutId id="2147486236" r:id="rId23"/>
    <p:sldLayoutId id="2147486237" r:id="rId24"/>
    <p:sldLayoutId id="2147486238" r:id="rId25"/>
    <p:sldLayoutId id="2147486239" r:id="rId26"/>
  </p:sldLayoutIdLst>
  <p:transition>
    <p:fade/>
  </p:transition>
  <p:hf hdr="0" dt="0"/>
  <p:txStyles>
    <p:titleStyle>
      <a:lvl1pPr algn="l" rtl="0" eaLnBrk="0" fontAlgn="base" hangingPunct="0">
        <a:lnSpc>
          <a:spcPct val="85000"/>
        </a:lnSpc>
        <a:spcBef>
          <a:spcPct val="0"/>
        </a:spcBef>
        <a:spcAft>
          <a:spcPct val="0"/>
        </a:spcAft>
        <a:defRPr lang="en-US" sz="2800" kern="1200" dirty="0">
          <a:solidFill>
            <a:schemeClr val="tx1"/>
          </a:solidFill>
          <a:latin typeface="+mj-lt"/>
          <a:ea typeface="+mj-ea"/>
          <a:cs typeface="Arial" pitchFamily="34" charset="0"/>
        </a:defRPr>
      </a:lvl1pPr>
      <a:lvl2pPr algn="l" rtl="0" eaLnBrk="0" fontAlgn="base" hangingPunct="0">
        <a:lnSpc>
          <a:spcPct val="85000"/>
        </a:lnSpc>
        <a:spcBef>
          <a:spcPct val="0"/>
        </a:spcBef>
        <a:spcAft>
          <a:spcPct val="0"/>
        </a:spcAft>
        <a:defRPr sz="2800">
          <a:solidFill>
            <a:schemeClr val="tx1"/>
          </a:solidFill>
          <a:latin typeface="Garamond" pitchFamily="18" charset="0"/>
          <a:cs typeface="Arial" pitchFamily="34" charset="0"/>
        </a:defRPr>
      </a:lvl2pPr>
      <a:lvl3pPr algn="l" rtl="0" eaLnBrk="0" fontAlgn="base" hangingPunct="0">
        <a:lnSpc>
          <a:spcPct val="85000"/>
        </a:lnSpc>
        <a:spcBef>
          <a:spcPct val="0"/>
        </a:spcBef>
        <a:spcAft>
          <a:spcPct val="0"/>
        </a:spcAft>
        <a:defRPr sz="2800">
          <a:solidFill>
            <a:schemeClr val="tx1"/>
          </a:solidFill>
          <a:latin typeface="Garamond" pitchFamily="18" charset="0"/>
          <a:cs typeface="Arial" pitchFamily="34" charset="0"/>
        </a:defRPr>
      </a:lvl3pPr>
      <a:lvl4pPr algn="l" rtl="0" eaLnBrk="0" fontAlgn="base" hangingPunct="0">
        <a:lnSpc>
          <a:spcPct val="85000"/>
        </a:lnSpc>
        <a:spcBef>
          <a:spcPct val="0"/>
        </a:spcBef>
        <a:spcAft>
          <a:spcPct val="0"/>
        </a:spcAft>
        <a:defRPr sz="2800">
          <a:solidFill>
            <a:schemeClr val="tx1"/>
          </a:solidFill>
          <a:latin typeface="Garamond" pitchFamily="18" charset="0"/>
          <a:cs typeface="Arial" pitchFamily="34" charset="0"/>
        </a:defRPr>
      </a:lvl4pPr>
      <a:lvl5pPr algn="l" rtl="0" eaLnBrk="0" fontAlgn="base" hangingPunct="0">
        <a:lnSpc>
          <a:spcPct val="85000"/>
        </a:lnSpc>
        <a:spcBef>
          <a:spcPct val="0"/>
        </a:spcBef>
        <a:spcAft>
          <a:spcPct val="0"/>
        </a:spcAft>
        <a:defRPr sz="2800">
          <a:solidFill>
            <a:schemeClr val="tx1"/>
          </a:solidFill>
          <a:latin typeface="Garamond" pitchFamily="18" charset="0"/>
          <a:cs typeface="Arial" pitchFamily="34" charset="0"/>
        </a:defRPr>
      </a:lvl5pPr>
      <a:lvl6pPr marL="457200" algn="l" rtl="0" fontAlgn="base">
        <a:lnSpc>
          <a:spcPct val="85000"/>
        </a:lnSpc>
        <a:spcBef>
          <a:spcPct val="0"/>
        </a:spcBef>
        <a:spcAft>
          <a:spcPct val="0"/>
        </a:spcAft>
        <a:defRPr sz="2800">
          <a:solidFill>
            <a:schemeClr val="tx1"/>
          </a:solidFill>
          <a:latin typeface="Garamond" pitchFamily="18" charset="0"/>
          <a:cs typeface="Arial" pitchFamily="34" charset="0"/>
        </a:defRPr>
      </a:lvl6pPr>
      <a:lvl7pPr marL="914400" algn="l" rtl="0" fontAlgn="base">
        <a:lnSpc>
          <a:spcPct val="85000"/>
        </a:lnSpc>
        <a:spcBef>
          <a:spcPct val="0"/>
        </a:spcBef>
        <a:spcAft>
          <a:spcPct val="0"/>
        </a:spcAft>
        <a:defRPr sz="2800">
          <a:solidFill>
            <a:schemeClr val="tx1"/>
          </a:solidFill>
          <a:latin typeface="Garamond" pitchFamily="18" charset="0"/>
          <a:cs typeface="Arial" pitchFamily="34" charset="0"/>
        </a:defRPr>
      </a:lvl7pPr>
      <a:lvl8pPr marL="1371600" algn="l" rtl="0" fontAlgn="base">
        <a:lnSpc>
          <a:spcPct val="85000"/>
        </a:lnSpc>
        <a:spcBef>
          <a:spcPct val="0"/>
        </a:spcBef>
        <a:spcAft>
          <a:spcPct val="0"/>
        </a:spcAft>
        <a:defRPr sz="2800">
          <a:solidFill>
            <a:schemeClr val="tx1"/>
          </a:solidFill>
          <a:latin typeface="Garamond" pitchFamily="18" charset="0"/>
          <a:cs typeface="Arial" pitchFamily="34" charset="0"/>
        </a:defRPr>
      </a:lvl8pPr>
      <a:lvl9pPr marL="1828800" algn="l" rtl="0" fontAlgn="base">
        <a:lnSpc>
          <a:spcPct val="85000"/>
        </a:lnSpc>
        <a:spcBef>
          <a:spcPct val="0"/>
        </a:spcBef>
        <a:spcAft>
          <a:spcPct val="0"/>
        </a:spcAft>
        <a:defRPr sz="2800">
          <a:solidFill>
            <a:schemeClr val="tx1"/>
          </a:solidFill>
          <a:latin typeface="Garamond" pitchFamily="18" charset="0"/>
          <a:cs typeface="Arial" pitchFamily="34" charset="0"/>
        </a:defRPr>
      </a:lvl9pPr>
    </p:titleStyle>
    <p:bodyStyle>
      <a:lvl1pPr marL="295275" indent="-295275" algn="l" defTabSz="639763" rtl="0" eaLnBrk="0" fontAlgn="base" hangingPunct="0">
        <a:spcBef>
          <a:spcPct val="0"/>
        </a:spcBef>
        <a:spcAft>
          <a:spcPts val="600"/>
        </a:spcAft>
        <a:buClr>
          <a:schemeClr val="accent1"/>
        </a:buClr>
        <a:buSzPct val="80000"/>
        <a:buFont typeface="Wingdings" panose="05000000000000000000" pitchFamily="2" charset="2"/>
        <a:buChar char="§"/>
        <a:defRPr lang="en-US" sz="2200" kern="1200" dirty="0">
          <a:solidFill>
            <a:schemeClr val="tx1"/>
          </a:solidFill>
          <a:latin typeface="+mn-lt"/>
          <a:ea typeface="+mn-ea"/>
          <a:cs typeface="+mn-cs"/>
        </a:defRPr>
      </a:lvl1pPr>
      <a:lvl2pPr marL="579438" indent="-284163" algn="l" defTabSz="639763" rtl="0" eaLnBrk="0" fontAlgn="base" hangingPunct="0">
        <a:spcBef>
          <a:spcPct val="0"/>
        </a:spcBef>
        <a:spcAft>
          <a:spcPts val="600"/>
        </a:spcAft>
        <a:buClr>
          <a:srgbClr val="5C6A70"/>
        </a:buClr>
        <a:buSzPct val="100000"/>
        <a:buFont typeface=".AppleSystemUIFont"/>
        <a:buChar char="-"/>
        <a:defRPr lang="en-US" sz="2000" kern="1200" dirty="0">
          <a:solidFill>
            <a:schemeClr val="tx1"/>
          </a:solidFill>
          <a:latin typeface="+mn-lt"/>
          <a:ea typeface="+mn-ea"/>
          <a:cs typeface="+mn-cs"/>
        </a:defRPr>
      </a:lvl2pPr>
      <a:lvl3pPr marL="806450" indent="-227013" algn="l" defTabSz="639763" rtl="0" eaLnBrk="0" fontAlgn="base" hangingPunct="0">
        <a:spcBef>
          <a:spcPct val="0"/>
        </a:spcBef>
        <a:spcAft>
          <a:spcPts val="600"/>
        </a:spcAft>
        <a:buClr>
          <a:schemeClr val="accent1"/>
        </a:buClr>
        <a:buSzPct val="80000"/>
        <a:buFont typeface="Wingdings" panose="05000000000000000000" pitchFamily="2" charset="2"/>
        <a:buChar char="§"/>
        <a:defRPr lang="en-US" kern="1200" dirty="0">
          <a:solidFill>
            <a:schemeClr val="tx1"/>
          </a:solidFill>
          <a:latin typeface="+mn-lt"/>
          <a:ea typeface="+mn-ea"/>
          <a:cs typeface="+mn-cs"/>
        </a:defRPr>
      </a:lvl3pPr>
      <a:lvl4pPr marL="1028700" indent="-222250" algn="l" defTabSz="639763" rtl="0" eaLnBrk="0" fontAlgn="base" hangingPunct="0">
        <a:spcBef>
          <a:spcPct val="0"/>
        </a:spcBef>
        <a:spcAft>
          <a:spcPts val="600"/>
        </a:spcAft>
        <a:buClr>
          <a:srgbClr val="5C6A70"/>
        </a:buClr>
        <a:buSzPct val="100000"/>
        <a:buFont typeface=".AppleSystemUIFont"/>
        <a:buChar char="-"/>
        <a:defRPr lang="en-US" sz="1600" kern="1200" dirty="0">
          <a:solidFill>
            <a:schemeClr val="tx1"/>
          </a:solidFill>
          <a:latin typeface="+mn-lt"/>
          <a:ea typeface="+mn-ea"/>
          <a:cs typeface="+mn-cs"/>
        </a:defRPr>
      </a:lvl4pPr>
      <a:lvl5pPr marL="1312863" indent="-227013" algn="l" defTabSz="639763" rtl="0" eaLnBrk="0" fontAlgn="base" hangingPunct="0">
        <a:lnSpc>
          <a:spcPct val="200000"/>
        </a:lnSpc>
        <a:spcBef>
          <a:spcPct val="0"/>
        </a:spcBef>
        <a:spcAft>
          <a:spcPct val="0"/>
        </a:spcAft>
        <a:buClr>
          <a:srgbClr val="18A3AC"/>
        </a:buClr>
        <a:buSzPct val="80000"/>
        <a:buFont typeface="Wingdings" panose="05000000000000000000" pitchFamily="2" charset="2"/>
        <a:buChar char="§"/>
        <a:defRPr lang="en-US" sz="200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9CC1096B-EF5F-4EA8-AF2D-9F9938082DDF}"/>
              </a:ext>
            </a:extLst>
          </p:cNvPr>
          <p:cNvSpPr>
            <a:spLocks noGrp="1"/>
          </p:cNvSpPr>
          <p:nvPr>
            <p:ph type="title"/>
          </p:nvPr>
        </p:nvSpPr>
        <p:spPr bwMode="auto">
          <a:xfrm>
            <a:off x="454025" y="319088"/>
            <a:ext cx="81724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Slide Title Here</a:t>
            </a:r>
          </a:p>
        </p:txBody>
      </p:sp>
      <p:sp>
        <p:nvSpPr>
          <p:cNvPr id="11" name="Footer Placeholder 5">
            <a:extLst>
              <a:ext uri="{FF2B5EF4-FFF2-40B4-BE49-F238E27FC236}">
                <a16:creationId xmlns:a16="http://schemas.microsoft.com/office/drawing/2014/main" id="{2466D2E1-D643-4D04-A6F4-4109A04A59D8}"/>
              </a:ext>
            </a:extLst>
          </p:cNvPr>
          <p:cNvSpPr>
            <a:spLocks noGrp="1"/>
          </p:cNvSpPr>
          <p:nvPr>
            <p:ph type="ftr" sz="quarter" idx="3"/>
          </p:nvPr>
        </p:nvSpPr>
        <p:spPr>
          <a:xfrm>
            <a:off x="547688" y="4852988"/>
            <a:ext cx="4311650" cy="103187"/>
          </a:xfrm>
          <a:prstGeom prst="rect">
            <a:avLst/>
          </a:prstGeom>
        </p:spPr>
        <p:txBody>
          <a:bodyPr vert="horz" wrap="square" lIns="0" tIns="0" rIns="0" bIns="0" rtlCol="0" anchor="b" anchorCtr="0"/>
          <a:lstStyle>
            <a:lvl1pPr algn="l" eaLnBrk="1" fontAlgn="auto" hangingPunct="1">
              <a:spcBef>
                <a:spcPts val="0"/>
              </a:spcBef>
              <a:spcAft>
                <a:spcPts val="0"/>
              </a:spcAft>
              <a:defRPr sz="700" i="0">
                <a:solidFill>
                  <a:schemeClr val="tx1"/>
                </a:solidFill>
                <a:latin typeface="Arial" pitchFamily="34" charset="0"/>
                <a:cs typeface="Arial" pitchFamily="34" charset="0"/>
              </a:defRPr>
            </a:lvl1pPr>
          </a:lstStyle>
          <a:p>
            <a:pPr>
              <a:defRPr/>
            </a:pPr>
            <a:r>
              <a:rPr lang="en-US"/>
              <a:t>School of Pharmacy Town Hall</a:t>
            </a:r>
          </a:p>
        </p:txBody>
      </p:sp>
      <p:sp>
        <p:nvSpPr>
          <p:cNvPr id="12" name="Slide Number Placeholder 6">
            <a:extLst>
              <a:ext uri="{FF2B5EF4-FFF2-40B4-BE49-F238E27FC236}">
                <a16:creationId xmlns:a16="http://schemas.microsoft.com/office/drawing/2014/main" id="{1C7634E2-3F89-4464-AB68-18A7489BCE11}"/>
              </a:ext>
            </a:extLst>
          </p:cNvPr>
          <p:cNvSpPr>
            <a:spLocks noGrp="1"/>
          </p:cNvSpPr>
          <p:nvPr>
            <p:ph type="sldNum" sz="quarter" idx="4"/>
          </p:nvPr>
        </p:nvSpPr>
        <p:spPr>
          <a:xfrm>
            <a:off x="271463" y="4840288"/>
            <a:ext cx="246062" cy="115887"/>
          </a:xfrm>
          <a:prstGeom prst="rect">
            <a:avLst/>
          </a:prstGeom>
        </p:spPr>
        <p:txBody>
          <a:bodyPr vert="horz" wrap="square" lIns="0" tIns="0" rIns="0" bIns="0" numCol="1" anchor="b" anchorCtr="0" compatLnSpc="1">
            <a:prstTxWarp prst="textNoShape">
              <a:avLst/>
            </a:prstTxWarp>
          </a:bodyPr>
          <a:lstStyle>
            <a:lvl1pPr eaLnBrk="1" hangingPunct="1">
              <a:defRPr sz="700"/>
            </a:lvl1pPr>
          </a:lstStyle>
          <a:p>
            <a:fld id="{04BE71E7-97FF-462D-9624-62D5335D3873}" type="slidenum">
              <a:rPr lang="en-US" altLang="en-US"/>
              <a:pPr/>
              <a:t>‹#›</a:t>
            </a:fld>
            <a:endParaRPr lang="en-US" altLang="en-US"/>
          </a:p>
        </p:txBody>
      </p:sp>
      <p:sp>
        <p:nvSpPr>
          <p:cNvPr id="3077" name="Text Placeholder 3">
            <a:extLst>
              <a:ext uri="{FF2B5EF4-FFF2-40B4-BE49-F238E27FC236}">
                <a16:creationId xmlns:a16="http://schemas.microsoft.com/office/drawing/2014/main" id="{C268AF3D-2E81-480D-B9A5-41D0D4A75F91}"/>
              </a:ext>
            </a:extLst>
          </p:cNvPr>
          <p:cNvSpPr>
            <a:spLocks noGrp="1"/>
          </p:cNvSpPr>
          <p:nvPr>
            <p:ph type="body" idx="1"/>
          </p:nvPr>
        </p:nvSpPr>
        <p:spPr bwMode="auto">
          <a:xfrm>
            <a:off x="460375" y="1401763"/>
            <a:ext cx="8137525"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Tree>
  </p:cSld>
  <p:clrMap bg1="lt1" tx1="dk1" bg2="lt2" tx2="dk2" accent1="accent1" accent2="accent2" accent3="accent3" accent4="accent4" accent5="accent5" accent6="accent6" hlink="hlink" folHlink="folHlink"/>
  <p:sldLayoutIdLst>
    <p:sldLayoutId id="2147486240" r:id="rId1"/>
  </p:sldLayoutIdLst>
  <p:transition>
    <p:fade/>
  </p:transition>
  <p:hf hdr="0" dt="0"/>
  <p:txStyles>
    <p:titleStyle>
      <a:lvl1pPr algn="l" rtl="0" eaLnBrk="0" fontAlgn="base" hangingPunct="0">
        <a:lnSpc>
          <a:spcPct val="85000"/>
        </a:lnSpc>
        <a:spcBef>
          <a:spcPct val="0"/>
        </a:spcBef>
        <a:spcAft>
          <a:spcPct val="0"/>
        </a:spcAft>
        <a:defRPr lang="en-US" sz="2800" kern="1200" dirty="0">
          <a:solidFill>
            <a:schemeClr val="tx1"/>
          </a:solidFill>
          <a:latin typeface="+mj-lt"/>
          <a:ea typeface="+mj-ea"/>
          <a:cs typeface="Arial" pitchFamily="34" charset="0"/>
        </a:defRPr>
      </a:lvl1pPr>
      <a:lvl2pPr algn="l" rtl="0" eaLnBrk="0" fontAlgn="base" hangingPunct="0">
        <a:lnSpc>
          <a:spcPct val="85000"/>
        </a:lnSpc>
        <a:spcBef>
          <a:spcPct val="0"/>
        </a:spcBef>
        <a:spcAft>
          <a:spcPct val="0"/>
        </a:spcAft>
        <a:defRPr sz="2800">
          <a:solidFill>
            <a:schemeClr val="tx1"/>
          </a:solidFill>
          <a:latin typeface="Garamond" pitchFamily="18" charset="0"/>
          <a:cs typeface="Arial" pitchFamily="34" charset="0"/>
        </a:defRPr>
      </a:lvl2pPr>
      <a:lvl3pPr algn="l" rtl="0" eaLnBrk="0" fontAlgn="base" hangingPunct="0">
        <a:lnSpc>
          <a:spcPct val="85000"/>
        </a:lnSpc>
        <a:spcBef>
          <a:spcPct val="0"/>
        </a:spcBef>
        <a:spcAft>
          <a:spcPct val="0"/>
        </a:spcAft>
        <a:defRPr sz="2800">
          <a:solidFill>
            <a:schemeClr val="tx1"/>
          </a:solidFill>
          <a:latin typeface="Garamond" pitchFamily="18" charset="0"/>
          <a:cs typeface="Arial" pitchFamily="34" charset="0"/>
        </a:defRPr>
      </a:lvl3pPr>
      <a:lvl4pPr algn="l" rtl="0" eaLnBrk="0" fontAlgn="base" hangingPunct="0">
        <a:lnSpc>
          <a:spcPct val="85000"/>
        </a:lnSpc>
        <a:spcBef>
          <a:spcPct val="0"/>
        </a:spcBef>
        <a:spcAft>
          <a:spcPct val="0"/>
        </a:spcAft>
        <a:defRPr sz="2800">
          <a:solidFill>
            <a:schemeClr val="tx1"/>
          </a:solidFill>
          <a:latin typeface="Garamond" pitchFamily="18" charset="0"/>
          <a:cs typeface="Arial" pitchFamily="34" charset="0"/>
        </a:defRPr>
      </a:lvl4pPr>
      <a:lvl5pPr algn="l" rtl="0" eaLnBrk="0" fontAlgn="base" hangingPunct="0">
        <a:lnSpc>
          <a:spcPct val="85000"/>
        </a:lnSpc>
        <a:spcBef>
          <a:spcPct val="0"/>
        </a:spcBef>
        <a:spcAft>
          <a:spcPct val="0"/>
        </a:spcAft>
        <a:defRPr sz="2800">
          <a:solidFill>
            <a:schemeClr val="tx1"/>
          </a:solidFill>
          <a:latin typeface="Garamond" pitchFamily="18" charset="0"/>
          <a:cs typeface="Arial" pitchFamily="34" charset="0"/>
        </a:defRPr>
      </a:lvl5pPr>
      <a:lvl6pPr marL="457200" algn="l" rtl="0" fontAlgn="base">
        <a:lnSpc>
          <a:spcPct val="85000"/>
        </a:lnSpc>
        <a:spcBef>
          <a:spcPct val="0"/>
        </a:spcBef>
        <a:spcAft>
          <a:spcPct val="0"/>
        </a:spcAft>
        <a:defRPr sz="2800">
          <a:solidFill>
            <a:schemeClr val="tx1"/>
          </a:solidFill>
          <a:latin typeface="Garamond" pitchFamily="18" charset="0"/>
          <a:cs typeface="Arial" pitchFamily="34" charset="0"/>
        </a:defRPr>
      </a:lvl6pPr>
      <a:lvl7pPr marL="914400" algn="l" rtl="0" fontAlgn="base">
        <a:lnSpc>
          <a:spcPct val="85000"/>
        </a:lnSpc>
        <a:spcBef>
          <a:spcPct val="0"/>
        </a:spcBef>
        <a:spcAft>
          <a:spcPct val="0"/>
        </a:spcAft>
        <a:defRPr sz="2800">
          <a:solidFill>
            <a:schemeClr val="tx1"/>
          </a:solidFill>
          <a:latin typeface="Garamond" pitchFamily="18" charset="0"/>
          <a:cs typeface="Arial" pitchFamily="34" charset="0"/>
        </a:defRPr>
      </a:lvl7pPr>
      <a:lvl8pPr marL="1371600" algn="l" rtl="0" fontAlgn="base">
        <a:lnSpc>
          <a:spcPct val="85000"/>
        </a:lnSpc>
        <a:spcBef>
          <a:spcPct val="0"/>
        </a:spcBef>
        <a:spcAft>
          <a:spcPct val="0"/>
        </a:spcAft>
        <a:defRPr sz="2800">
          <a:solidFill>
            <a:schemeClr val="tx1"/>
          </a:solidFill>
          <a:latin typeface="Garamond" pitchFamily="18" charset="0"/>
          <a:cs typeface="Arial" pitchFamily="34" charset="0"/>
        </a:defRPr>
      </a:lvl8pPr>
      <a:lvl9pPr marL="1828800" algn="l" rtl="0" fontAlgn="base">
        <a:lnSpc>
          <a:spcPct val="85000"/>
        </a:lnSpc>
        <a:spcBef>
          <a:spcPct val="0"/>
        </a:spcBef>
        <a:spcAft>
          <a:spcPct val="0"/>
        </a:spcAft>
        <a:defRPr sz="2800">
          <a:solidFill>
            <a:schemeClr val="tx1"/>
          </a:solidFill>
          <a:latin typeface="Garamond" pitchFamily="18" charset="0"/>
          <a:cs typeface="Arial" pitchFamily="34" charset="0"/>
        </a:defRPr>
      </a:lvl9pPr>
    </p:titleStyle>
    <p:bodyStyle>
      <a:lvl1pPr marL="295275" indent="-295275" algn="l" defTabSz="639763" rtl="0" eaLnBrk="0" fontAlgn="base" hangingPunct="0">
        <a:spcBef>
          <a:spcPct val="0"/>
        </a:spcBef>
        <a:spcAft>
          <a:spcPts val="600"/>
        </a:spcAft>
        <a:buClr>
          <a:schemeClr val="accent1"/>
        </a:buClr>
        <a:buSzPct val="80000"/>
        <a:buFont typeface="Wingdings" panose="05000000000000000000" pitchFamily="2" charset="2"/>
        <a:buChar char="§"/>
        <a:defRPr lang="en-US" sz="2200" kern="1200" dirty="0">
          <a:solidFill>
            <a:schemeClr val="tx1"/>
          </a:solidFill>
          <a:latin typeface="+mn-lt"/>
          <a:ea typeface="+mn-ea"/>
          <a:cs typeface="+mn-cs"/>
        </a:defRPr>
      </a:lvl1pPr>
      <a:lvl2pPr marL="579438" indent="-284163" algn="l" defTabSz="639763" rtl="0" eaLnBrk="0" fontAlgn="base" hangingPunct="0">
        <a:spcBef>
          <a:spcPct val="0"/>
        </a:spcBef>
        <a:spcAft>
          <a:spcPts val="600"/>
        </a:spcAft>
        <a:buClr>
          <a:srgbClr val="5C6A70"/>
        </a:buClr>
        <a:buSzPct val="100000"/>
        <a:buFont typeface=".AppleSystemUIFont"/>
        <a:buChar char="-"/>
        <a:defRPr lang="en-US" sz="2000" kern="1200" dirty="0">
          <a:solidFill>
            <a:schemeClr val="tx1"/>
          </a:solidFill>
          <a:latin typeface="+mn-lt"/>
          <a:ea typeface="+mn-ea"/>
          <a:cs typeface="+mn-cs"/>
        </a:defRPr>
      </a:lvl2pPr>
      <a:lvl3pPr marL="806450" indent="-227013" algn="l" defTabSz="639763" rtl="0" eaLnBrk="0" fontAlgn="base" hangingPunct="0">
        <a:spcBef>
          <a:spcPct val="0"/>
        </a:spcBef>
        <a:spcAft>
          <a:spcPts val="600"/>
        </a:spcAft>
        <a:buClr>
          <a:schemeClr val="accent1"/>
        </a:buClr>
        <a:buSzPct val="80000"/>
        <a:buFont typeface="Wingdings" panose="05000000000000000000" pitchFamily="2" charset="2"/>
        <a:buChar char="§"/>
        <a:defRPr lang="en-US" kern="1200" dirty="0">
          <a:solidFill>
            <a:schemeClr val="tx1"/>
          </a:solidFill>
          <a:latin typeface="+mn-lt"/>
          <a:ea typeface="+mn-ea"/>
          <a:cs typeface="+mn-cs"/>
        </a:defRPr>
      </a:lvl3pPr>
      <a:lvl4pPr marL="1028700" indent="-222250" algn="l" defTabSz="639763" rtl="0" eaLnBrk="0" fontAlgn="base" hangingPunct="0">
        <a:spcBef>
          <a:spcPct val="0"/>
        </a:spcBef>
        <a:spcAft>
          <a:spcPts val="600"/>
        </a:spcAft>
        <a:buClr>
          <a:srgbClr val="5C6A70"/>
        </a:buClr>
        <a:buSzPct val="100000"/>
        <a:buFont typeface=".AppleSystemUIFont"/>
        <a:buChar char="-"/>
        <a:defRPr lang="en-US" sz="1600" kern="1200" dirty="0">
          <a:solidFill>
            <a:schemeClr val="tx1"/>
          </a:solidFill>
          <a:latin typeface="+mn-lt"/>
          <a:ea typeface="+mn-ea"/>
          <a:cs typeface="+mn-cs"/>
        </a:defRPr>
      </a:lvl4pPr>
      <a:lvl5pPr marL="1312863" indent="-227013" algn="l" defTabSz="639763" rtl="0" eaLnBrk="0" fontAlgn="base" hangingPunct="0">
        <a:lnSpc>
          <a:spcPct val="200000"/>
        </a:lnSpc>
        <a:spcBef>
          <a:spcPct val="0"/>
        </a:spcBef>
        <a:spcAft>
          <a:spcPct val="0"/>
        </a:spcAft>
        <a:buClr>
          <a:srgbClr val="18A3AC"/>
        </a:buClr>
        <a:buSzPct val="80000"/>
        <a:buFont typeface="Wingdings" panose="05000000000000000000" pitchFamily="2" charset="2"/>
        <a:buChar char="§"/>
        <a:defRPr lang="en-US" sz="200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318750"/>
            <a:ext cx="8173580" cy="458587"/>
          </a:xfrm>
          <a:prstGeom prst="rect">
            <a:avLst/>
          </a:prstGeom>
        </p:spPr>
        <p:txBody>
          <a:bodyPr vert="horz" wrap="square" lIns="91440" tIns="45720" rIns="91440" bIns="45720" rtlCol="0" anchor="b" anchorCtr="0">
            <a:normAutofit/>
          </a:bodyPr>
          <a:lstStyle/>
          <a:p>
            <a:r>
              <a:rPr lang="en-US"/>
              <a:t>Slide Title Here</a:t>
            </a:r>
          </a:p>
        </p:txBody>
      </p:sp>
      <p:sp>
        <p:nvSpPr>
          <p:cNvPr id="11" name="Footer Placeholder 5"/>
          <p:cNvSpPr>
            <a:spLocks noGrp="1"/>
          </p:cNvSpPr>
          <p:nvPr>
            <p:ph type="ftr" sz="quarter" idx="3"/>
          </p:nvPr>
        </p:nvSpPr>
        <p:spPr>
          <a:xfrm>
            <a:off x="548150" y="4852596"/>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a:t>Pharm Chem RTW March 2022</a:t>
            </a:r>
          </a:p>
        </p:txBody>
      </p:sp>
      <p:sp>
        <p:nvSpPr>
          <p:cNvPr id="12" name="Slide Number Placeholder 6"/>
          <p:cNvSpPr>
            <a:spLocks noGrp="1"/>
          </p:cNvSpPr>
          <p:nvPr>
            <p:ph type="sldNum" sz="quarter" idx="4"/>
          </p:nvPr>
        </p:nvSpPr>
        <p:spPr>
          <a:xfrm>
            <a:off x="272105" y="4840128"/>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a:p>
        </p:txBody>
      </p:sp>
      <p:cxnSp>
        <p:nvCxnSpPr>
          <p:cNvPr id="36" name="Straight Connector 35"/>
          <p:cNvCxnSpPr/>
          <p:nvPr/>
        </p:nvCxnSpPr>
        <p:spPr>
          <a:xfrm>
            <a:off x="365125" y="468756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468756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8393113" y="4800600"/>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Text Placeholder 3"/>
          <p:cNvSpPr>
            <a:spLocks noGrp="1"/>
          </p:cNvSpPr>
          <p:nvPr>
            <p:ph type="body" idx="1"/>
          </p:nvPr>
        </p:nvSpPr>
        <p:spPr>
          <a:xfrm>
            <a:off x="459683" y="1401416"/>
            <a:ext cx="8137665" cy="293204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39549721"/>
      </p:ext>
    </p:extLst>
  </p:cSld>
  <p:clrMap bg1="lt1" tx1="dk1" bg2="lt2" tx2="dk2" accent1="accent1" accent2="accent2" accent3="accent3" accent4="accent4" accent5="accent5" accent6="accent6" hlink="hlink" folHlink="folHlink"/>
  <p:sldLayoutIdLst>
    <p:sldLayoutId id="2147483955" r:id="rId1"/>
    <p:sldLayoutId id="2147483972" r:id="rId2"/>
    <p:sldLayoutId id="2147483975" r:id="rId3"/>
    <p:sldLayoutId id="2147483976" r:id="rId4"/>
    <p:sldLayoutId id="2147484001" r:id="rId5"/>
    <p:sldLayoutId id="2147483944" r:id="rId6"/>
    <p:sldLayoutId id="2147483951" r:id="rId7"/>
    <p:sldLayoutId id="2147483953" r:id="rId8"/>
    <p:sldLayoutId id="2147484000" r:id="rId9"/>
    <p:sldLayoutId id="2147483950" r:id="rId10"/>
    <p:sldLayoutId id="2147483960" r:id="rId11"/>
    <p:sldLayoutId id="2147483961" r:id="rId12"/>
    <p:sldLayoutId id="2147483966" r:id="rId13"/>
    <p:sldLayoutId id="2147483967" r:id="rId14"/>
    <p:sldLayoutId id="2147483968" r:id="rId15"/>
    <p:sldLayoutId id="2147483969" r:id="rId16"/>
    <p:sldLayoutId id="2147483970" r:id="rId17"/>
    <p:sldLayoutId id="2147483971" r:id="rId18"/>
    <p:sldLayoutId id="2147483954" r:id="rId19"/>
    <p:sldLayoutId id="2147483959" r:id="rId20"/>
    <p:sldLayoutId id="2147484002" r:id="rId21"/>
    <p:sldLayoutId id="2147484003" r:id="rId22"/>
    <p:sldLayoutId id="2147484004" r:id="rId23"/>
  </p:sldLayoutIdLst>
  <p:transition>
    <p:fade/>
  </p:transition>
  <p:hf hdr="0" dt="0"/>
  <p:txStyles>
    <p:titleStyle>
      <a:lvl1pPr algn="l" defTabSz="914400"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318750"/>
            <a:ext cx="8173580" cy="458587"/>
          </a:xfrm>
          <a:prstGeom prst="rect">
            <a:avLst/>
          </a:prstGeom>
        </p:spPr>
        <p:txBody>
          <a:bodyPr vert="horz" wrap="square" lIns="91440" tIns="45720" rIns="91440" bIns="45720" rtlCol="0" anchor="b" anchorCtr="0">
            <a:normAutofit/>
          </a:bodyPr>
          <a:lstStyle/>
          <a:p>
            <a:r>
              <a:rPr lang="en-US"/>
              <a:t>Slide Title Here</a:t>
            </a:r>
          </a:p>
        </p:txBody>
      </p:sp>
      <p:sp>
        <p:nvSpPr>
          <p:cNvPr id="11" name="Footer Placeholder 5"/>
          <p:cNvSpPr>
            <a:spLocks noGrp="1"/>
          </p:cNvSpPr>
          <p:nvPr>
            <p:ph type="ftr" sz="quarter" idx="3"/>
          </p:nvPr>
        </p:nvSpPr>
        <p:spPr>
          <a:xfrm>
            <a:off x="548150" y="4852596"/>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a:t>Presentation Title</a:t>
            </a:r>
          </a:p>
        </p:txBody>
      </p:sp>
      <p:sp>
        <p:nvSpPr>
          <p:cNvPr id="18" name="Text Placeholder 3"/>
          <p:cNvSpPr>
            <a:spLocks noGrp="1"/>
          </p:cNvSpPr>
          <p:nvPr>
            <p:ph type="body" idx="1"/>
          </p:nvPr>
        </p:nvSpPr>
        <p:spPr>
          <a:xfrm>
            <a:off x="459683" y="1401416"/>
            <a:ext cx="8137665" cy="293204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48277675"/>
      </p:ext>
    </p:extLst>
  </p:cSld>
  <p:clrMap bg1="lt1" tx1="dk1" bg2="lt2" tx2="dk2" accent1="accent1" accent2="accent2" accent3="accent3" accent4="accent4" accent5="accent5" accent6="accent6" hlink="hlink" folHlink="folHlink"/>
  <p:sldLayoutIdLst>
    <p:sldLayoutId id="2147484036" r:id="rId1"/>
  </p:sldLayoutIdLst>
  <p:transition>
    <p:fade/>
  </p:transition>
  <p:hf hdr="0"/>
  <p:txStyles>
    <p:titleStyle>
      <a:lvl1pPr algn="l" defTabSz="914400"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Footer Placeholder 5">
            <a:extLst>
              <a:ext uri="{FF2B5EF4-FFF2-40B4-BE49-F238E27FC236}">
                <a16:creationId xmlns:a16="http://schemas.microsoft.com/office/drawing/2014/main" id="{669E454A-019F-4E08-8225-654DDB7804C2}"/>
              </a:ext>
            </a:extLst>
          </p:cNvPr>
          <p:cNvSpPr>
            <a:spLocks noGrp="1"/>
          </p:cNvSpPr>
          <p:nvPr>
            <p:ph type="ftr" sz="quarter" idx="3"/>
          </p:nvPr>
        </p:nvSpPr>
        <p:spPr>
          <a:xfrm>
            <a:off x="547688" y="4852988"/>
            <a:ext cx="4311650" cy="103187"/>
          </a:xfrm>
          <a:prstGeom prst="rect">
            <a:avLst/>
          </a:prstGeom>
        </p:spPr>
        <p:txBody>
          <a:bodyPr vert="horz" wrap="square" lIns="0" tIns="0" rIns="0" bIns="0" rtlCol="0" anchor="b" anchorCtr="0"/>
          <a:lstStyle>
            <a:lvl1pPr algn="l" eaLnBrk="1" fontAlgn="auto" hangingPunct="1">
              <a:spcBef>
                <a:spcPts val="0"/>
              </a:spcBef>
              <a:spcAft>
                <a:spcPts val="0"/>
              </a:spcAft>
              <a:defRPr sz="700" i="0">
                <a:solidFill>
                  <a:schemeClr val="tx1"/>
                </a:solidFill>
                <a:latin typeface="Arial" pitchFamily="34" charset="0"/>
                <a:cs typeface="Arial" pitchFamily="34" charset="0"/>
              </a:defRPr>
            </a:lvl1pPr>
          </a:lstStyle>
          <a:p>
            <a:pPr>
              <a:defRPr/>
            </a:pPr>
            <a:r>
              <a:rPr lang="en-US"/>
              <a:t>School of Pharmacy Town Hall</a:t>
            </a:r>
          </a:p>
        </p:txBody>
      </p:sp>
      <p:cxnSp>
        <p:nvCxnSpPr>
          <p:cNvPr id="2052" name="Straight Connector 35">
            <a:extLst>
              <a:ext uri="{FF2B5EF4-FFF2-40B4-BE49-F238E27FC236}">
                <a16:creationId xmlns:a16="http://schemas.microsoft.com/office/drawing/2014/main" id="{B590D99A-F099-41A0-9AAC-9EC7376CBD11}"/>
              </a:ext>
            </a:extLst>
          </p:cNvPr>
          <p:cNvCxnSpPr>
            <a:cxnSpLocks noChangeShapeType="1"/>
          </p:cNvCxnSpPr>
          <p:nvPr/>
        </p:nvCxnSpPr>
        <p:spPr bwMode="auto">
          <a:xfrm>
            <a:off x="365125" y="4687888"/>
            <a:ext cx="8413750" cy="0"/>
          </a:xfrm>
          <a:prstGeom prst="line">
            <a:avLst/>
          </a:prstGeom>
          <a:noFill/>
          <a:ln w="3175">
            <a:solidFill>
              <a:srgbClr val="052049"/>
            </a:solidFill>
            <a:miter lim="800000"/>
            <a:headEnd/>
            <a:tailEnd/>
          </a:ln>
          <a:extLst>
            <a:ext uri="{909E8E84-426E-40DD-AFC4-6F175D3DCCD1}">
              <a14:hiddenFill xmlns:a14="http://schemas.microsoft.com/office/drawing/2010/main">
                <a:noFill/>
              </a14:hiddenFill>
            </a:ext>
          </a:extLst>
        </p:spPr>
      </p:cxnSp>
      <p:cxnSp>
        <p:nvCxnSpPr>
          <p:cNvPr id="2053" name="Straight Connector 8">
            <a:extLst>
              <a:ext uri="{FF2B5EF4-FFF2-40B4-BE49-F238E27FC236}">
                <a16:creationId xmlns:a16="http://schemas.microsoft.com/office/drawing/2014/main" id="{EDDAA7C7-1F2B-40FA-8FFA-E4686A35A855}"/>
              </a:ext>
            </a:extLst>
          </p:cNvPr>
          <p:cNvCxnSpPr>
            <a:cxnSpLocks noChangeShapeType="1"/>
          </p:cNvCxnSpPr>
          <p:nvPr/>
        </p:nvCxnSpPr>
        <p:spPr bwMode="auto">
          <a:xfrm>
            <a:off x="277813" y="4687888"/>
            <a:ext cx="8594725" cy="0"/>
          </a:xfrm>
          <a:prstGeom prst="line">
            <a:avLst/>
          </a:prstGeom>
          <a:noFill/>
          <a:ln w="3175">
            <a:solidFill>
              <a:schemeClr val="tx1"/>
            </a:solidFill>
            <a:miter lim="800000"/>
            <a:headEnd/>
            <a:tailEnd/>
          </a:ln>
          <a:extLst>
            <a:ext uri="{909E8E84-426E-40DD-AFC4-6F175D3DCCD1}">
              <a14:hiddenFill xmlns:a14="http://schemas.microsoft.com/office/drawing/2010/main">
                <a:noFill/>
              </a14:hiddenFill>
            </a:ext>
          </a:extLst>
        </p:spPr>
      </p:cxnSp>
      <p:sp>
        <p:nvSpPr>
          <p:cNvPr id="2054" name="Text Placeholder 3">
            <a:extLst>
              <a:ext uri="{FF2B5EF4-FFF2-40B4-BE49-F238E27FC236}">
                <a16:creationId xmlns:a16="http://schemas.microsoft.com/office/drawing/2014/main" id="{9EE3FC3D-ED5E-43C1-8DD8-F558DFA390F1}"/>
              </a:ext>
            </a:extLst>
          </p:cNvPr>
          <p:cNvSpPr>
            <a:spLocks noGrp="1"/>
          </p:cNvSpPr>
          <p:nvPr>
            <p:ph type="body" idx="1"/>
          </p:nvPr>
        </p:nvSpPr>
        <p:spPr bwMode="auto">
          <a:xfrm>
            <a:off x="460375" y="1401763"/>
            <a:ext cx="8137525"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pic>
        <p:nvPicPr>
          <p:cNvPr id="2055" name="Picture 9">
            <a:extLst>
              <a:ext uri="{FF2B5EF4-FFF2-40B4-BE49-F238E27FC236}">
                <a16:creationId xmlns:a16="http://schemas.microsoft.com/office/drawing/2014/main" id="{E4B9F4F6-48BC-4738-A3C7-FE7E63747120}"/>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8394700" y="4803775"/>
            <a:ext cx="476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phic 7">
            <a:extLst>
              <a:ext uri="{FF2B5EF4-FFF2-40B4-BE49-F238E27FC236}">
                <a16:creationId xmlns:a16="http://schemas.microsoft.com/office/drawing/2014/main" id="{008873BF-D4D5-1D46-A11A-7F9F076BD7A9}"/>
              </a:ext>
            </a:extLst>
          </p:cNvPr>
          <p:cNvPicPr>
            <a:picLocks noChangeAspect="1"/>
          </p:cNvPicPr>
          <p:nvPr userDrawn="1"/>
        </p:nvPicPr>
        <p:blipFill rotWithShape="1">
          <a:blip r:embed="rId29">
            <a:extLst>
              <a:ext uri="{96DAC541-7B7A-43D3-8B79-37D633B846F1}">
                <asvg:svgBlip xmlns:asvg="http://schemas.microsoft.com/office/drawing/2016/SVG/main" r:embed="rId30"/>
              </a:ext>
            </a:extLst>
          </a:blip>
          <a:srcRect l="75205" r="-1" b="37620"/>
          <a:stretch/>
        </p:blipFill>
        <p:spPr>
          <a:xfrm>
            <a:off x="8394192" y="0"/>
            <a:ext cx="484632" cy="1219200"/>
          </a:xfrm>
          <a:prstGeom prst="rect">
            <a:avLst/>
          </a:prstGeom>
        </p:spPr>
      </p:pic>
    </p:spTree>
  </p:cSld>
  <p:clrMap bg1="lt1" tx1="dk1" bg2="lt2" tx2="dk2" accent1="accent1" accent2="accent2" accent3="accent3" accent4="accent4" accent5="accent5" accent6="accent6" hlink="hlink" folHlink="folHlink"/>
  <p:sldLayoutIdLst>
    <p:sldLayoutId id="2147486244" r:id="rId1"/>
    <p:sldLayoutId id="2147486245" r:id="rId2"/>
    <p:sldLayoutId id="2147486246" r:id="rId3"/>
    <p:sldLayoutId id="2147486247" r:id="rId4"/>
    <p:sldLayoutId id="2147486248" r:id="rId5"/>
    <p:sldLayoutId id="2147486249" r:id="rId6"/>
    <p:sldLayoutId id="2147486250" r:id="rId7"/>
    <p:sldLayoutId id="2147486251" r:id="rId8"/>
    <p:sldLayoutId id="2147486252" r:id="rId9"/>
    <p:sldLayoutId id="2147486253" r:id="rId10"/>
    <p:sldLayoutId id="2147486254" r:id="rId11"/>
    <p:sldLayoutId id="2147486255" r:id="rId12"/>
    <p:sldLayoutId id="2147486256" r:id="rId13"/>
    <p:sldLayoutId id="2147486257" r:id="rId14"/>
    <p:sldLayoutId id="2147486258" r:id="rId15"/>
    <p:sldLayoutId id="2147486259" r:id="rId16"/>
    <p:sldLayoutId id="2147486260" r:id="rId17"/>
    <p:sldLayoutId id="2147486261" r:id="rId18"/>
    <p:sldLayoutId id="2147486262" r:id="rId19"/>
    <p:sldLayoutId id="2147486263" r:id="rId20"/>
    <p:sldLayoutId id="2147486264" r:id="rId21"/>
    <p:sldLayoutId id="2147486265" r:id="rId22"/>
    <p:sldLayoutId id="2147486266" r:id="rId23"/>
    <p:sldLayoutId id="2147486267" r:id="rId24"/>
    <p:sldLayoutId id="2147486268" r:id="rId25"/>
    <p:sldLayoutId id="2147486269" r:id="rId26"/>
  </p:sldLayoutIdLst>
  <p:transition>
    <p:fade/>
  </p:transition>
  <p:hf hdr="0" dt="0"/>
  <p:txStyles>
    <p:titleStyle>
      <a:lvl1pPr algn="l" rtl="0" eaLnBrk="0" fontAlgn="base" hangingPunct="0">
        <a:lnSpc>
          <a:spcPct val="85000"/>
        </a:lnSpc>
        <a:spcBef>
          <a:spcPct val="0"/>
        </a:spcBef>
        <a:spcAft>
          <a:spcPct val="0"/>
        </a:spcAft>
        <a:defRPr lang="en-US" sz="2800" kern="1200" dirty="0">
          <a:solidFill>
            <a:schemeClr val="tx1"/>
          </a:solidFill>
          <a:latin typeface="+mj-lt"/>
          <a:ea typeface="+mj-ea"/>
          <a:cs typeface="Arial" pitchFamily="34" charset="0"/>
        </a:defRPr>
      </a:lvl1pPr>
      <a:lvl2pPr algn="l" rtl="0" eaLnBrk="0" fontAlgn="base" hangingPunct="0">
        <a:lnSpc>
          <a:spcPct val="85000"/>
        </a:lnSpc>
        <a:spcBef>
          <a:spcPct val="0"/>
        </a:spcBef>
        <a:spcAft>
          <a:spcPct val="0"/>
        </a:spcAft>
        <a:defRPr sz="2800">
          <a:solidFill>
            <a:schemeClr val="tx1"/>
          </a:solidFill>
          <a:latin typeface="Garamond" pitchFamily="18" charset="0"/>
          <a:cs typeface="Arial" pitchFamily="34" charset="0"/>
        </a:defRPr>
      </a:lvl2pPr>
      <a:lvl3pPr algn="l" rtl="0" eaLnBrk="0" fontAlgn="base" hangingPunct="0">
        <a:lnSpc>
          <a:spcPct val="85000"/>
        </a:lnSpc>
        <a:spcBef>
          <a:spcPct val="0"/>
        </a:spcBef>
        <a:spcAft>
          <a:spcPct val="0"/>
        </a:spcAft>
        <a:defRPr sz="2800">
          <a:solidFill>
            <a:schemeClr val="tx1"/>
          </a:solidFill>
          <a:latin typeface="Garamond" pitchFamily="18" charset="0"/>
          <a:cs typeface="Arial" pitchFamily="34" charset="0"/>
        </a:defRPr>
      </a:lvl3pPr>
      <a:lvl4pPr algn="l" rtl="0" eaLnBrk="0" fontAlgn="base" hangingPunct="0">
        <a:lnSpc>
          <a:spcPct val="85000"/>
        </a:lnSpc>
        <a:spcBef>
          <a:spcPct val="0"/>
        </a:spcBef>
        <a:spcAft>
          <a:spcPct val="0"/>
        </a:spcAft>
        <a:defRPr sz="2800">
          <a:solidFill>
            <a:schemeClr val="tx1"/>
          </a:solidFill>
          <a:latin typeface="Garamond" pitchFamily="18" charset="0"/>
          <a:cs typeface="Arial" pitchFamily="34" charset="0"/>
        </a:defRPr>
      </a:lvl4pPr>
      <a:lvl5pPr algn="l" rtl="0" eaLnBrk="0" fontAlgn="base" hangingPunct="0">
        <a:lnSpc>
          <a:spcPct val="85000"/>
        </a:lnSpc>
        <a:spcBef>
          <a:spcPct val="0"/>
        </a:spcBef>
        <a:spcAft>
          <a:spcPct val="0"/>
        </a:spcAft>
        <a:defRPr sz="2800">
          <a:solidFill>
            <a:schemeClr val="tx1"/>
          </a:solidFill>
          <a:latin typeface="Garamond" pitchFamily="18" charset="0"/>
          <a:cs typeface="Arial" pitchFamily="34" charset="0"/>
        </a:defRPr>
      </a:lvl5pPr>
      <a:lvl6pPr marL="457200" algn="l" rtl="0" fontAlgn="base">
        <a:lnSpc>
          <a:spcPct val="85000"/>
        </a:lnSpc>
        <a:spcBef>
          <a:spcPct val="0"/>
        </a:spcBef>
        <a:spcAft>
          <a:spcPct val="0"/>
        </a:spcAft>
        <a:defRPr sz="2800">
          <a:solidFill>
            <a:schemeClr val="tx1"/>
          </a:solidFill>
          <a:latin typeface="Garamond" pitchFamily="18" charset="0"/>
          <a:cs typeface="Arial" pitchFamily="34" charset="0"/>
        </a:defRPr>
      </a:lvl6pPr>
      <a:lvl7pPr marL="914400" algn="l" rtl="0" fontAlgn="base">
        <a:lnSpc>
          <a:spcPct val="85000"/>
        </a:lnSpc>
        <a:spcBef>
          <a:spcPct val="0"/>
        </a:spcBef>
        <a:spcAft>
          <a:spcPct val="0"/>
        </a:spcAft>
        <a:defRPr sz="2800">
          <a:solidFill>
            <a:schemeClr val="tx1"/>
          </a:solidFill>
          <a:latin typeface="Garamond" pitchFamily="18" charset="0"/>
          <a:cs typeface="Arial" pitchFamily="34" charset="0"/>
        </a:defRPr>
      </a:lvl7pPr>
      <a:lvl8pPr marL="1371600" algn="l" rtl="0" fontAlgn="base">
        <a:lnSpc>
          <a:spcPct val="85000"/>
        </a:lnSpc>
        <a:spcBef>
          <a:spcPct val="0"/>
        </a:spcBef>
        <a:spcAft>
          <a:spcPct val="0"/>
        </a:spcAft>
        <a:defRPr sz="2800">
          <a:solidFill>
            <a:schemeClr val="tx1"/>
          </a:solidFill>
          <a:latin typeface="Garamond" pitchFamily="18" charset="0"/>
          <a:cs typeface="Arial" pitchFamily="34" charset="0"/>
        </a:defRPr>
      </a:lvl8pPr>
      <a:lvl9pPr marL="1828800" algn="l" rtl="0" fontAlgn="base">
        <a:lnSpc>
          <a:spcPct val="85000"/>
        </a:lnSpc>
        <a:spcBef>
          <a:spcPct val="0"/>
        </a:spcBef>
        <a:spcAft>
          <a:spcPct val="0"/>
        </a:spcAft>
        <a:defRPr sz="2800">
          <a:solidFill>
            <a:schemeClr val="tx1"/>
          </a:solidFill>
          <a:latin typeface="Garamond" pitchFamily="18" charset="0"/>
          <a:cs typeface="Arial" pitchFamily="34" charset="0"/>
        </a:defRPr>
      </a:lvl9pPr>
    </p:titleStyle>
    <p:bodyStyle>
      <a:lvl1pPr marL="295275" indent="-295275" algn="l" defTabSz="639763" rtl="0" eaLnBrk="0" fontAlgn="base" hangingPunct="0">
        <a:spcBef>
          <a:spcPct val="0"/>
        </a:spcBef>
        <a:spcAft>
          <a:spcPts val="600"/>
        </a:spcAft>
        <a:buClr>
          <a:schemeClr val="accent1"/>
        </a:buClr>
        <a:buSzPct val="80000"/>
        <a:buFont typeface="Wingdings" panose="05000000000000000000" pitchFamily="2" charset="2"/>
        <a:buChar char="§"/>
        <a:defRPr lang="en-US" sz="2200" kern="1200" dirty="0">
          <a:solidFill>
            <a:schemeClr val="tx1"/>
          </a:solidFill>
          <a:latin typeface="+mn-lt"/>
          <a:ea typeface="+mn-ea"/>
          <a:cs typeface="+mn-cs"/>
        </a:defRPr>
      </a:lvl1pPr>
      <a:lvl2pPr marL="579438" indent="-284163" algn="l" defTabSz="639763" rtl="0" eaLnBrk="0" fontAlgn="base" hangingPunct="0">
        <a:spcBef>
          <a:spcPct val="0"/>
        </a:spcBef>
        <a:spcAft>
          <a:spcPts val="600"/>
        </a:spcAft>
        <a:buClr>
          <a:srgbClr val="5C6A70"/>
        </a:buClr>
        <a:buSzPct val="100000"/>
        <a:buFont typeface=".AppleSystemUIFont"/>
        <a:buChar char="-"/>
        <a:defRPr lang="en-US" sz="2000" kern="1200" dirty="0">
          <a:solidFill>
            <a:schemeClr val="tx1"/>
          </a:solidFill>
          <a:latin typeface="+mn-lt"/>
          <a:ea typeface="+mn-ea"/>
          <a:cs typeface="+mn-cs"/>
        </a:defRPr>
      </a:lvl2pPr>
      <a:lvl3pPr marL="806450" indent="-227013" algn="l" defTabSz="639763" rtl="0" eaLnBrk="0" fontAlgn="base" hangingPunct="0">
        <a:spcBef>
          <a:spcPct val="0"/>
        </a:spcBef>
        <a:spcAft>
          <a:spcPts val="600"/>
        </a:spcAft>
        <a:buClr>
          <a:schemeClr val="accent1"/>
        </a:buClr>
        <a:buSzPct val="80000"/>
        <a:buFont typeface="Wingdings" panose="05000000000000000000" pitchFamily="2" charset="2"/>
        <a:buChar char="§"/>
        <a:defRPr lang="en-US" kern="1200" dirty="0">
          <a:solidFill>
            <a:schemeClr val="tx1"/>
          </a:solidFill>
          <a:latin typeface="+mn-lt"/>
          <a:ea typeface="+mn-ea"/>
          <a:cs typeface="+mn-cs"/>
        </a:defRPr>
      </a:lvl3pPr>
      <a:lvl4pPr marL="1028700" indent="-222250" algn="l" defTabSz="639763" rtl="0" eaLnBrk="0" fontAlgn="base" hangingPunct="0">
        <a:spcBef>
          <a:spcPct val="0"/>
        </a:spcBef>
        <a:spcAft>
          <a:spcPts val="600"/>
        </a:spcAft>
        <a:buClr>
          <a:srgbClr val="5C6A70"/>
        </a:buClr>
        <a:buSzPct val="100000"/>
        <a:buFont typeface=".AppleSystemUIFont"/>
        <a:buChar char="-"/>
        <a:defRPr lang="en-US" sz="1600" kern="1200" dirty="0">
          <a:solidFill>
            <a:schemeClr val="tx1"/>
          </a:solidFill>
          <a:latin typeface="+mn-lt"/>
          <a:ea typeface="+mn-ea"/>
          <a:cs typeface="+mn-cs"/>
        </a:defRPr>
      </a:lvl4pPr>
      <a:lvl5pPr marL="1312863" indent="-227013" algn="l" defTabSz="639763" rtl="0" eaLnBrk="0" fontAlgn="base" hangingPunct="0">
        <a:lnSpc>
          <a:spcPct val="200000"/>
        </a:lnSpc>
        <a:spcBef>
          <a:spcPct val="0"/>
        </a:spcBef>
        <a:spcAft>
          <a:spcPct val="0"/>
        </a:spcAft>
        <a:buClr>
          <a:srgbClr val="18A3AC"/>
        </a:buClr>
        <a:buSzPct val="80000"/>
        <a:buFont typeface="Wingdings" panose="05000000000000000000" pitchFamily="2" charset="2"/>
        <a:buChar char="§"/>
        <a:defRPr lang="en-US" sz="200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svg"/><Relationship Id="rId3" Type="http://schemas.microsoft.com/office/2007/relationships/media" Target="../media/media2.mp3"/><Relationship Id="rId7"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67.xml"/><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image" Target="../media/image5.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hyperlink" Target="https://campuslifeservices.ucsf.edu/upload/transportation/files/Detailed_Rate_Chart.pdf" TargetMode="External"/><Relationship Id="rId7" Type="http://schemas.openxmlformats.org/officeDocument/2006/relationships/image" Target="../media/image35.png"/><Relationship Id="rId2" Type="http://schemas.openxmlformats.org/officeDocument/2006/relationships/hyperlink" Target="https://login.commuterbenefits.com/" TargetMode="External"/><Relationship Id="rId1" Type="http://schemas.openxmlformats.org/officeDocument/2006/relationships/slideLayout" Target="../slideLayouts/slideLayout55.xml"/><Relationship Id="rId6" Type="http://schemas.openxmlformats.org/officeDocument/2006/relationships/hyperlink" Target="https://campuslifeservices.ucsf.edu/familyservices/services/adult_elder_care_resources" TargetMode="External"/><Relationship Id="rId5" Type="http://schemas.openxmlformats.org/officeDocument/2006/relationships/hyperlink" Target="https://campuslifeservices.ucsf.edu/familyservices/services/child_care_referral_service" TargetMode="External"/><Relationship Id="rId4" Type="http://schemas.openxmlformats.org/officeDocument/2006/relationships/hyperlink" Target="https://campuslifeservices.ucsf.edu/transportation/services/parkin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campuslifeservices.ucsf.edu/upload/transportation/files/Detailed_Rate_Chart.pdf" TargetMode="External"/><Relationship Id="rId7" Type="http://schemas.openxmlformats.org/officeDocument/2006/relationships/image" Target="../media/image35.png"/><Relationship Id="rId2" Type="http://schemas.openxmlformats.org/officeDocument/2006/relationships/hyperlink" Target="https://login.commuterbenefits.com/" TargetMode="External"/><Relationship Id="rId1" Type="http://schemas.openxmlformats.org/officeDocument/2006/relationships/slideLayout" Target="../slideLayouts/slideLayout55.xml"/><Relationship Id="rId6" Type="http://schemas.openxmlformats.org/officeDocument/2006/relationships/hyperlink" Target="https://campuslifeservices.ucsf.edu/familyservices/services/adult_elder_care_resources" TargetMode="External"/><Relationship Id="rId5" Type="http://schemas.openxmlformats.org/officeDocument/2006/relationships/hyperlink" Target="https://campuslifeservices.ucsf.edu/familyservices/services/child_care_referral_service" TargetMode="External"/><Relationship Id="rId4" Type="http://schemas.openxmlformats.org/officeDocument/2006/relationships/hyperlink" Target="https://campuslifeservices.ucsf.edu/transportation/services/park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65_0.xml"/><Relationship Id="rId2" Type="http://schemas.openxmlformats.org/officeDocument/2006/relationships/notesSlide" Target="../notesSlides/notesSlide3.xml"/><Relationship Id="rId1" Type="http://schemas.openxmlformats.org/officeDocument/2006/relationships/slideLayout" Target="../slideLayouts/slideLayout4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hyperlink" Target="https://occupationalhealthprogram.ucsf.edu/" TargetMode="External"/><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hyperlink" Target="https://coronavirus.ucsf.edu/dining" TargetMode="External"/><Relationship Id="rId5" Type="http://schemas.openxmlformats.org/officeDocument/2006/relationships/hyperlink" Target="https://coronavirus.ucsf.edu/return-onsite-work-guidelines" TargetMode="External"/><Relationship Id="rId4" Type="http://schemas.openxmlformats.org/officeDocument/2006/relationships/hyperlink" Target="https://coronavirus.ucsf.edu/campus-protocol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7FE488-9736-4A41-A5EF-DFEA6BA2C6A2}"/>
              </a:ext>
            </a:extLst>
          </p:cNvPr>
          <p:cNvSpPr/>
          <p:nvPr/>
        </p:nvSpPr>
        <p:spPr bwMode="auto">
          <a:xfrm>
            <a:off x="8267700" y="0"/>
            <a:ext cx="876300" cy="250825"/>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pic>
        <p:nvPicPr>
          <p:cNvPr id="7" name="Picture 6">
            <a:extLst>
              <a:ext uri="{FF2B5EF4-FFF2-40B4-BE49-F238E27FC236}">
                <a16:creationId xmlns:a16="http://schemas.microsoft.com/office/drawing/2014/main" id="{89051575-5E16-544F-8626-B59BCF083DAD}"/>
              </a:ext>
            </a:extLst>
          </p:cNvPr>
          <p:cNvPicPr>
            <a:picLocks noChangeAspect="1"/>
          </p:cNvPicPr>
          <p:nvPr/>
        </p:nvPicPr>
        <p:blipFill rotWithShape="1">
          <a:blip r:embed="rId7">
            <a:extLst>
              <a:ext uri="{96DAC541-7B7A-43D3-8B79-37D633B846F1}">
                <asvg:svgBlip xmlns:asvg="http://schemas.microsoft.com/office/drawing/2016/SVG/main" r:embed="rId8"/>
              </a:ext>
            </a:extLst>
          </a:blip>
          <a:stretch/>
        </p:blipFill>
        <p:spPr>
          <a:xfrm>
            <a:off x="0" y="0"/>
            <a:ext cx="61722000" cy="5143500"/>
          </a:xfrm>
          <a:prstGeom prst="rect">
            <a:avLst/>
          </a:prstGeom>
        </p:spPr>
      </p:pic>
      <p:sp>
        <p:nvSpPr>
          <p:cNvPr id="8" name="Rectangle 7">
            <a:extLst>
              <a:ext uri="{FF2B5EF4-FFF2-40B4-BE49-F238E27FC236}">
                <a16:creationId xmlns:a16="http://schemas.microsoft.com/office/drawing/2014/main" id="{D7A5BA53-700C-304C-8235-95849686147E}"/>
              </a:ext>
            </a:extLst>
          </p:cNvPr>
          <p:cNvSpPr/>
          <p:nvPr/>
        </p:nvSpPr>
        <p:spPr bwMode="auto">
          <a:xfrm>
            <a:off x="541556" y="0"/>
            <a:ext cx="5666935" cy="4304714"/>
          </a:xfrm>
          <a:prstGeom prst="rect">
            <a:avLst/>
          </a:prstGeom>
          <a:solidFill>
            <a:srgbClr val="052049"/>
          </a:solidFill>
          <a:ln w="19050" algn="ctr">
            <a:noFill/>
            <a:miter lim="800000"/>
            <a:headEnd/>
            <a:tailEnd/>
          </a:ln>
        </p:spPr>
        <p:txBody>
          <a:bodyPr wrap="none" rtlCol="0" anchor="ctr"/>
          <a:lstStyle/>
          <a:p>
            <a:pPr algn="ctr">
              <a:lnSpc>
                <a:spcPct val="90000"/>
              </a:lnSpc>
            </a:pPr>
            <a:endParaRPr lang="en-US" sz="1600" b="1" err="1">
              <a:solidFill>
                <a:schemeClr val="tx1"/>
              </a:solidFill>
              <a:latin typeface="+mj-lt"/>
            </a:endParaRPr>
          </a:p>
        </p:txBody>
      </p:sp>
      <p:sp>
        <p:nvSpPr>
          <p:cNvPr id="9" name="Title 15">
            <a:extLst>
              <a:ext uri="{FF2B5EF4-FFF2-40B4-BE49-F238E27FC236}">
                <a16:creationId xmlns:a16="http://schemas.microsoft.com/office/drawing/2014/main" id="{8D16D333-CDAF-1249-8102-2E75E5BC76A2}"/>
              </a:ext>
            </a:extLst>
          </p:cNvPr>
          <p:cNvSpPr txBox="1">
            <a:spLocks/>
          </p:cNvSpPr>
          <p:nvPr/>
        </p:nvSpPr>
        <p:spPr>
          <a:xfrm>
            <a:off x="784273" y="1127896"/>
            <a:ext cx="4976447" cy="1311963"/>
          </a:xfrm>
          <a:prstGeom prst="rect">
            <a:avLst/>
          </a:prstGeom>
        </p:spPr>
        <p:txBody>
          <a:bodyPr lIns="91440" tIns="45720" rIns="91440" bIns="45720" anchor="b">
            <a:noAutofit/>
          </a:bodyPr>
          <a:lstStyle>
            <a:lvl1pPr algn="l" defTabSz="914400" rtl="0" eaLnBrk="1" latinLnBrk="0" hangingPunct="1">
              <a:lnSpc>
                <a:spcPct val="85000"/>
              </a:lnSpc>
              <a:spcBef>
                <a:spcPct val="0"/>
              </a:spcBef>
              <a:buNone/>
              <a:defRPr lang="en-US" sz="3600" b="0" kern="1200" cap="none" spc="0" baseline="0">
                <a:solidFill>
                  <a:schemeClr val="bg1"/>
                </a:solidFill>
                <a:latin typeface="+mj-lt"/>
                <a:ea typeface="+mj-ea"/>
                <a:cs typeface="Arial" pitchFamily="34" charset="0"/>
              </a:defRPr>
            </a:lvl1pPr>
          </a:lstStyle>
          <a:p>
            <a:r>
              <a:rPr lang="en-US" sz="3000">
                <a:cs typeface="Arial"/>
              </a:rPr>
              <a:t>Town Hall</a:t>
            </a:r>
            <a:endParaRPr lang="en-US" sz="3000"/>
          </a:p>
        </p:txBody>
      </p:sp>
      <p:sp>
        <p:nvSpPr>
          <p:cNvPr id="10" name="Text Placeholder 3">
            <a:extLst>
              <a:ext uri="{FF2B5EF4-FFF2-40B4-BE49-F238E27FC236}">
                <a16:creationId xmlns:a16="http://schemas.microsoft.com/office/drawing/2014/main" id="{90F911BC-06CB-E349-8299-123F95FECEC8}"/>
              </a:ext>
            </a:extLst>
          </p:cNvPr>
          <p:cNvSpPr txBox="1">
            <a:spLocks/>
          </p:cNvSpPr>
          <p:nvPr/>
        </p:nvSpPr>
        <p:spPr>
          <a:xfrm>
            <a:off x="787890" y="2526000"/>
            <a:ext cx="4972830" cy="508220"/>
          </a:xfrm>
          <a:prstGeom prst="rect">
            <a:avLst/>
          </a:prstGeom>
        </p:spPr>
        <p:txBody>
          <a:bodyPr lIns="91440" tIns="45720" rIns="91440" bIns="45720" anchor="t">
            <a:noAutofit/>
          </a:bodyPr>
          <a:lstStyle>
            <a:lvl1pPr marL="0" indent="0" algn="l" defTabSz="640080" rtl="0" eaLnBrk="1" latinLnBrk="0" hangingPunct="1">
              <a:lnSpc>
                <a:spcPct val="100000"/>
              </a:lnSpc>
              <a:spcBef>
                <a:spcPts val="0"/>
              </a:spcBef>
              <a:spcAft>
                <a:spcPts val="600"/>
              </a:spcAft>
              <a:buClr>
                <a:schemeClr val="accent1"/>
              </a:buClr>
              <a:buSzPct val="80000"/>
              <a:buFont typeface="Wingdings" charset="2"/>
              <a:buNone/>
              <a:tabLst/>
              <a:defRPr lang="en-US" sz="1600" b="0" i="0" kern="1200">
                <a:solidFill>
                  <a:schemeClr val="bg1"/>
                </a:solidFill>
                <a:latin typeface="+mj-lt"/>
                <a:ea typeface="+mn-ea"/>
                <a:cs typeface="+mn-cs"/>
              </a:defRPr>
            </a:lvl1pPr>
            <a:lvl2pPr marL="230187" indent="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None/>
              <a:tabLst/>
              <a:defRPr lang="en-US" sz="2000" b="0" i="1" kern="1200">
                <a:solidFill>
                  <a:schemeClr val="tx1"/>
                </a:solidFill>
                <a:latin typeface="+mn-lt"/>
                <a:ea typeface="+mn-ea"/>
                <a:cs typeface="+mn-cs"/>
              </a:defRPr>
            </a:lvl2pPr>
            <a:lvl3pPr marL="515937" indent="0" algn="l" defTabSz="640080" rtl="0" eaLnBrk="1" latinLnBrk="0" hangingPunct="1">
              <a:lnSpc>
                <a:spcPct val="100000"/>
              </a:lnSpc>
              <a:spcBef>
                <a:spcPts val="0"/>
              </a:spcBef>
              <a:spcAft>
                <a:spcPts val="600"/>
              </a:spcAft>
              <a:buClr>
                <a:schemeClr val="accent1"/>
              </a:buClr>
              <a:buSzPct val="80000"/>
              <a:buFont typeface="Wingdings" charset="2"/>
              <a:buNone/>
              <a:tabLst/>
              <a:defRPr lang="en-US" sz="1800" b="0" i="1" kern="1200">
                <a:solidFill>
                  <a:schemeClr val="tx1"/>
                </a:solidFill>
                <a:latin typeface="+mn-lt"/>
                <a:ea typeface="+mn-ea"/>
                <a:cs typeface="+mn-cs"/>
              </a:defRPr>
            </a:lvl3pPr>
            <a:lvl4pPr marL="800100" indent="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None/>
              <a:tabLst/>
              <a:defRPr lang="en-US" sz="1600" b="0" i="1" kern="1200">
                <a:solidFill>
                  <a:schemeClr val="tx1"/>
                </a:solidFill>
                <a:latin typeface="+mn-lt"/>
                <a:ea typeface="+mn-ea"/>
                <a:cs typeface="+mn-cs"/>
              </a:defRPr>
            </a:lvl4pPr>
            <a:lvl5pPr marL="1085850" indent="0" algn="l" defTabSz="640080" rtl="0" eaLnBrk="1" latinLnBrk="0" hangingPunct="1">
              <a:lnSpc>
                <a:spcPct val="100000"/>
              </a:lnSpc>
              <a:spcBef>
                <a:spcPts val="0"/>
              </a:spcBef>
              <a:buClr>
                <a:srgbClr val="18A3AC"/>
              </a:buClr>
              <a:buSzPct val="80000"/>
              <a:buFont typeface="Wingdings" charset="2"/>
              <a:buNone/>
              <a:defRPr lang="en-US" sz="2000" b="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Return to On-site Work</a:t>
            </a:r>
          </a:p>
        </p:txBody>
      </p:sp>
      <p:sp>
        <p:nvSpPr>
          <p:cNvPr id="11" name="Text Placeholder 2">
            <a:extLst>
              <a:ext uri="{FF2B5EF4-FFF2-40B4-BE49-F238E27FC236}">
                <a16:creationId xmlns:a16="http://schemas.microsoft.com/office/drawing/2014/main" id="{D1DA9754-133A-F145-887B-D8E2312FD35C}"/>
              </a:ext>
            </a:extLst>
          </p:cNvPr>
          <p:cNvSpPr txBox="1">
            <a:spLocks/>
          </p:cNvSpPr>
          <p:nvPr/>
        </p:nvSpPr>
        <p:spPr>
          <a:xfrm>
            <a:off x="784274" y="3355288"/>
            <a:ext cx="4191461" cy="426719"/>
          </a:xfrm>
          <a:prstGeom prst="rect">
            <a:avLst/>
          </a:prstGeom>
        </p:spPr>
        <p:txBody>
          <a:bodyPr vert="horz" wrap="square" lIns="91440" tIns="0" rIns="91440" bIns="0" rtlCol="0" anchor="b" anchorCtr="0">
            <a:noAutofit/>
          </a:bodyPr>
          <a:lstStyle>
            <a:lvl1pPr marL="0" indent="0" algn="l" defTabSz="640080" rtl="0" eaLnBrk="1" latinLnBrk="0" hangingPunct="1">
              <a:lnSpc>
                <a:spcPct val="100000"/>
              </a:lnSpc>
              <a:spcBef>
                <a:spcPts val="0"/>
              </a:spcBef>
              <a:spcAft>
                <a:spcPts val="0"/>
              </a:spcAft>
              <a:buClr>
                <a:schemeClr val="accent1"/>
              </a:buClr>
              <a:buSzPct val="80000"/>
              <a:buFont typeface="Wingdings" charset="2"/>
              <a:buNone/>
              <a:tabLst/>
              <a:defRPr lang="en-US" sz="1600" b="0" i="0" kern="1200" baseline="0" dirty="0" smtClean="0">
                <a:solidFill>
                  <a:schemeClr val="bg1"/>
                </a:solidFill>
                <a:latin typeface="+mn-lt"/>
                <a:ea typeface="+mn-ea"/>
                <a:cs typeface="Arial" pitchFamily="34" charset="0"/>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8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8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1800" b="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00">
                <a:cs typeface="Arial"/>
              </a:rPr>
              <a:t>February 24, 2022</a:t>
            </a:r>
            <a:endParaRPr lang="en-US"/>
          </a:p>
        </p:txBody>
      </p:sp>
      <p:pic>
        <p:nvPicPr>
          <p:cNvPr id="12" name="Picture 11">
            <a:extLst>
              <a:ext uri="{FF2B5EF4-FFF2-40B4-BE49-F238E27FC236}">
                <a16:creationId xmlns:a16="http://schemas.microsoft.com/office/drawing/2014/main" id="{CAB40285-FAC4-914F-89EA-F70A7C5983EA}"/>
              </a:ext>
            </a:extLst>
          </p:cNvPr>
          <p:cNvPicPr>
            <a:picLocks noChangeAspect="1"/>
          </p:cNvPicPr>
          <p:nvPr/>
        </p:nvPicPr>
        <p:blipFill>
          <a:blip r:embed="rId9"/>
          <a:stretch>
            <a:fillRect/>
          </a:stretch>
        </p:blipFill>
        <p:spPr>
          <a:xfrm>
            <a:off x="871083" y="241902"/>
            <a:ext cx="1728216" cy="463668"/>
          </a:xfrm>
          <a:prstGeom prst="rect">
            <a:avLst/>
          </a:prstGeom>
        </p:spPr>
      </p:pic>
      <p:sp>
        <p:nvSpPr>
          <p:cNvPr id="13" name="TextBox 12">
            <a:extLst>
              <a:ext uri="{FF2B5EF4-FFF2-40B4-BE49-F238E27FC236}">
                <a16:creationId xmlns:a16="http://schemas.microsoft.com/office/drawing/2014/main" id="{34BCE4DE-1994-9647-9392-6475D6C023A3}"/>
              </a:ext>
            </a:extLst>
          </p:cNvPr>
          <p:cNvSpPr txBox="1"/>
          <p:nvPr/>
        </p:nvSpPr>
        <p:spPr bwMode="auto">
          <a:xfrm>
            <a:off x="3970398" y="-804123"/>
            <a:ext cx="2606040" cy="769441"/>
          </a:xfrm>
          <a:prstGeom prst="rect">
            <a:avLst/>
          </a:prstGeom>
          <a:solidFill>
            <a:srgbClr val="FA6E1E"/>
          </a:solidFill>
          <a:ln w="19050" algn="ctr">
            <a:noFill/>
            <a:miter lim="800000"/>
            <a:headEnd/>
            <a:tailEnd/>
          </a:ln>
          <a:effectLst/>
        </p:spPr>
        <p:txBody>
          <a:bodyPr wrap="square" lIns="228600" tIns="228600" rIns="228600" bIns="228600" rtlCol="0">
            <a:spAutoFit/>
          </a:bodyPr>
          <a:lstStyle/>
          <a:p>
            <a:r>
              <a:rPr lang="en-US" sz="2000">
                <a:solidFill>
                  <a:schemeClr val="bg1"/>
                </a:solidFill>
              </a:rPr>
              <a:t>We will begin soon</a:t>
            </a:r>
          </a:p>
        </p:txBody>
      </p:sp>
      <p:pic>
        <p:nvPicPr>
          <p:cNvPr id="14" name="sonata-waldstein-op-53-iii-rondo-allegretto-moderato-678.mp3" descr="sonata-waldstein-op-53-iii-rondo-allegretto-moderato-678.mp3">
            <a:hlinkClick r:id="" action="ppaction://media"/>
            <a:extLst>
              <a:ext uri="{FF2B5EF4-FFF2-40B4-BE49-F238E27FC236}">
                <a16:creationId xmlns:a16="http://schemas.microsoft.com/office/drawing/2014/main" id="{C0A1787B-909F-444A-98FB-2242CE65EC2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01960" y="58640"/>
            <a:ext cx="812800" cy="812800"/>
          </a:xfrm>
          <a:prstGeom prst="rect">
            <a:avLst/>
          </a:prstGeom>
        </p:spPr>
      </p:pic>
      <p:pic>
        <p:nvPicPr>
          <p:cNvPr id="2" name="Moving On Bell Lead Short" descr="Moving On Bell Lead Short">
            <a:hlinkClick r:id="" action="ppaction://media"/>
            <a:extLst>
              <a:ext uri="{FF2B5EF4-FFF2-40B4-BE49-F238E27FC236}">
                <a16:creationId xmlns:a16="http://schemas.microsoft.com/office/drawing/2014/main" id="{BE17F3ED-FF10-4A47-80C8-CCFD5D497A2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930638" y="849761"/>
            <a:ext cx="812800" cy="812800"/>
          </a:xfrm>
          <a:prstGeom prst="rect">
            <a:avLst/>
          </a:prstGeom>
        </p:spPr>
      </p:pic>
    </p:spTree>
    <p:extLst>
      <p:ext uri="{BB962C8B-B14F-4D97-AF65-F5344CB8AC3E}">
        <p14:creationId xmlns:p14="http://schemas.microsoft.com/office/powerpoint/2010/main" val="3688870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3.88889E-6 1.48148E-6 L -0.00139 0.26697 " pathEditMode="relative" rAng="0" ptsTypes="AA">
                                      <p:cBhvr>
                                        <p:cTn id="6" dur="2000" fill="hold"/>
                                        <p:tgtEl>
                                          <p:spTgt spid="13"/>
                                        </p:tgtEl>
                                        <p:attrNameLst>
                                          <p:attrName>ppt_x</p:attrName>
                                          <p:attrName>ppt_y</p:attrName>
                                        </p:attrNameLst>
                                      </p:cBhvr>
                                      <p:rCtr x="-69" y="13333"/>
                                    </p:animMotion>
                                  </p:childTnLst>
                                </p:cTn>
                              </p:par>
                              <p:par>
                                <p:cTn id="7" presetID="0" presetClass="path" presetSubtype="0" repeatCount="indefinite" autoRev="1" fill="hold" nodeType="withEffect">
                                  <p:stCondLst>
                                    <p:cond delay="0"/>
                                  </p:stCondLst>
                                  <p:endCondLst>
                                    <p:cond evt="onNext" delay="0">
                                      <p:tgtEl>
                                        <p:sldTgt/>
                                      </p:tgtEl>
                                    </p:cond>
                                  </p:endCondLst>
                                  <p:childTnLst>
                                    <p:animMotion origin="layout" path="M -4.44089E-16 0 L -5.68611 0 " pathEditMode="relative" rAng="0" ptsTypes="AA">
                                      <p:cBhvr>
                                        <p:cTn id="8" dur="180000" fill="hold"/>
                                        <p:tgtEl>
                                          <p:spTgt spid="7"/>
                                        </p:tgtEl>
                                        <p:attrNameLst>
                                          <p:attrName>ppt_x</p:attrName>
                                          <p:attrName>ppt_y</p:attrName>
                                        </p:attrNameLst>
                                      </p:cBhvr>
                                      <p:rCtr x="-284306" y="0"/>
                                    </p:animMotion>
                                  </p:childTnLst>
                                </p:cTn>
                              </p:par>
                              <p:par>
                                <p:cTn id="9" presetID="1" presetClass="mediacall" presetSubtype="0" fill="hold" nodeType="withEffect">
                                  <p:stCondLst>
                                    <p:cond delay="0"/>
                                  </p:stCondLst>
                                  <p:childTnLst>
                                    <p:cmd type="call" cmd="playFrom(0.0)">
                                      <p:cBhvr>
                                        <p:cTn id="10" dur="579500" fill="hold"/>
                                        <p:tgtEl>
                                          <p:spTgt spid="14"/>
                                        </p:tgtEl>
                                      </p:cBhvr>
                                    </p:cmd>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par>
                          <p:cTn id="15" fill="hold">
                            <p:stCondLst>
                              <p:cond delay="0"/>
                            </p:stCondLst>
                            <p:childTnLst>
                              <p:par>
                                <p:cTn id="16" presetID="1" presetClass="mediacall" presetSubtype="0" fill="hold" nodeType="afterEffect">
                                  <p:stCondLst>
                                    <p:cond delay="0"/>
                                  </p:stCondLst>
                                  <p:childTnLst>
                                    <p:cmd type="call" cmd="playFrom(0.0)">
                                      <p:cBhvr>
                                        <p:cTn id="17" dur="4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repeatCount="indefinite" fill="hold" display="0">
                  <p:stCondLst>
                    <p:cond delay="indefinite"/>
                  </p:stCondLst>
                  <p:endCondLst>
                    <p:cond evt="onStopAudio" delay="0">
                      <p:tgtEl>
                        <p:sldTgt/>
                      </p:tgtEl>
                    </p:cond>
                    <p:cond evt="onNext" delay="0">
                      <p:tgtEl>
                        <p:sldTgt/>
                      </p:tgtEl>
                    </p:cond>
                  </p:endCondLst>
                </p:cTn>
                <p:tgtEl>
                  <p:spTgt spid="14"/>
                </p:tgtEl>
              </p:cMediaNode>
            </p:audio>
            <p:audio>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3" grpId="0" animBg="1"/>
      <p:bldP spid="1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71575" y="1260389"/>
            <a:ext cx="8281874" cy="3093044"/>
          </a:xfrm>
        </p:spPr>
        <p:txBody>
          <a:bodyPr vert="horz" lIns="91440" tIns="45720" rIns="91440" bIns="45720" rtlCol="0" anchor="t" anchorCtr="0">
            <a:normAutofit/>
          </a:bodyPr>
          <a:lstStyle/>
          <a:p>
            <a:pPr marL="285750" indent="-285750">
              <a:buFont typeface="Arial" charset="2"/>
              <a:buChar char="•"/>
            </a:pPr>
            <a:endParaRPr lang="en-US" sz="1600">
              <a:latin typeface="Arial"/>
              <a:ea typeface="+mj-lt"/>
              <a:cs typeface="+mj-lt"/>
            </a:endParaRPr>
          </a:p>
          <a:p>
            <a:pPr marL="285750" indent="-285750">
              <a:buFont typeface="Arial" charset="2"/>
              <a:buChar char="•"/>
            </a:pPr>
            <a:endParaRPr lang="en-US" sz="1600">
              <a:latin typeface="Arial"/>
              <a:ea typeface="+mj-lt"/>
              <a:cs typeface="+mj-lt"/>
            </a:endParaRPr>
          </a:p>
          <a:p>
            <a:pPr marL="285750" indent="-285750">
              <a:buFont typeface="Arial" charset="2"/>
              <a:buChar char="•"/>
            </a:pPr>
            <a:endParaRPr lang="en-US" sz="1600">
              <a:latin typeface="Arial"/>
              <a:ea typeface="+mj-lt"/>
              <a:cs typeface="+mj-lt"/>
            </a:endParaRPr>
          </a:p>
          <a:p>
            <a:endParaRPr lang="en-US" sz="1600">
              <a:latin typeface="Arial"/>
              <a:ea typeface="+mj-lt"/>
              <a:cs typeface="+mj-lt"/>
            </a:endParaRPr>
          </a:p>
          <a:p>
            <a:endParaRPr lang="en-US" b="1" i="1"/>
          </a:p>
        </p:txBody>
      </p:sp>
      <p:sp>
        <p:nvSpPr>
          <p:cNvPr id="2" name="Footer Placeholder 1">
            <a:extLst>
              <a:ext uri="{FF2B5EF4-FFF2-40B4-BE49-F238E27FC236}">
                <a16:creationId xmlns:a16="http://schemas.microsoft.com/office/drawing/2014/main" id="{2A09B0D4-7D24-4BDC-9F92-9325AABB81A2}"/>
              </a:ext>
            </a:extLst>
          </p:cNvPr>
          <p:cNvSpPr>
            <a:spLocks noGrp="1"/>
          </p:cNvSpPr>
          <p:nvPr>
            <p:ph type="ftr" sz="quarter" idx="11"/>
          </p:nvPr>
        </p:nvSpPr>
        <p:spPr/>
        <p:txBody>
          <a:bodyPr/>
          <a:lstStyle/>
          <a:p>
            <a:r>
              <a:rPr lang="en-US"/>
              <a:t>Pharm Chem RTW March 2022</a:t>
            </a:r>
          </a:p>
        </p:txBody>
      </p:sp>
      <p:graphicFrame>
        <p:nvGraphicFramePr>
          <p:cNvPr id="4" name="Table 5">
            <a:extLst>
              <a:ext uri="{FF2B5EF4-FFF2-40B4-BE49-F238E27FC236}">
                <a16:creationId xmlns:a16="http://schemas.microsoft.com/office/drawing/2014/main" id="{BB66D9BC-5200-43C2-91A4-A24D9C958232}"/>
              </a:ext>
            </a:extLst>
          </p:cNvPr>
          <p:cNvGraphicFramePr>
            <a:graphicFrameLocks noGrp="1"/>
          </p:cNvGraphicFramePr>
          <p:nvPr>
            <p:extLst>
              <p:ext uri="{D42A27DB-BD31-4B8C-83A1-F6EECF244321}">
                <p14:modId xmlns:p14="http://schemas.microsoft.com/office/powerpoint/2010/main" val="2584659645"/>
              </p:ext>
            </p:extLst>
          </p:nvPr>
        </p:nvGraphicFramePr>
        <p:xfrm>
          <a:off x="518167" y="1440235"/>
          <a:ext cx="7917690" cy="1211130"/>
        </p:xfrm>
        <a:graphic>
          <a:graphicData uri="http://schemas.openxmlformats.org/drawingml/2006/table">
            <a:tbl>
              <a:tblPr firstRow="1" bandRow="1">
                <a:tableStyleId>{5C22544A-7EE6-4342-B048-85BDC9FD1C3A}</a:tableStyleId>
              </a:tblPr>
              <a:tblGrid>
                <a:gridCol w="4080454">
                  <a:extLst>
                    <a:ext uri="{9D8B030D-6E8A-4147-A177-3AD203B41FA5}">
                      <a16:colId xmlns:a16="http://schemas.microsoft.com/office/drawing/2014/main" val="2286239597"/>
                    </a:ext>
                  </a:extLst>
                </a:gridCol>
                <a:gridCol w="3837236">
                  <a:extLst>
                    <a:ext uri="{9D8B030D-6E8A-4147-A177-3AD203B41FA5}">
                      <a16:colId xmlns:a16="http://schemas.microsoft.com/office/drawing/2014/main" val="698166334"/>
                    </a:ext>
                  </a:extLst>
                </a:gridCol>
              </a:tblGrid>
              <a:tr h="344435">
                <a:tc>
                  <a:txBody>
                    <a:bodyPr/>
                    <a:lstStyle/>
                    <a:p>
                      <a:pPr marL="0" marR="0" lvl="0" indent="0" algn="l" defTabSz="914400" rtl="0" eaLnBrk="1" latinLnBrk="0" hangingPunct="1">
                        <a:lnSpc>
                          <a:spcPct val="100000"/>
                        </a:lnSpc>
                        <a:spcBef>
                          <a:spcPts val="0"/>
                        </a:spcBef>
                        <a:spcAft>
                          <a:spcPts val="600"/>
                        </a:spcAft>
                        <a:buClr>
                          <a:srgbClr val="FFFFFF"/>
                        </a:buClr>
                        <a:buNone/>
                      </a:pPr>
                      <a:r>
                        <a:rPr lang="en-US" sz="1200" b="0" i="0" u="none" strike="noStrike" kern="1200" noProof="0">
                          <a:solidFill>
                            <a:schemeClr val="dk1"/>
                          </a:solidFill>
                          <a:latin typeface="Arial"/>
                          <a:ea typeface="+mn-ea"/>
                          <a:cs typeface="+mn-cs"/>
                        </a:rPr>
                        <a:t>Space</a:t>
                      </a:r>
                    </a:p>
                  </a:txBody>
                  <a:tcPr>
                    <a:solidFill>
                      <a:schemeClr val="accent1">
                        <a:lumMod val="20000"/>
                        <a:lumOff val="80000"/>
                      </a:schemeClr>
                    </a:solidFill>
                  </a:tcPr>
                </a:tc>
                <a:tc>
                  <a:txBody>
                    <a:bodyPr/>
                    <a:lstStyle/>
                    <a:p>
                      <a:pPr marL="0" lvl="0" algn="l" defTabSz="914400" rtl="0" eaLnBrk="1" latinLnBrk="0" hangingPunct="1">
                        <a:buNone/>
                      </a:pPr>
                      <a:r>
                        <a:rPr lang="en-US" sz="1200" b="0" i="0" u="none" strike="noStrike" kern="1200" noProof="0">
                          <a:solidFill>
                            <a:schemeClr val="dk1"/>
                          </a:solidFill>
                          <a:latin typeface="Arial"/>
                          <a:ea typeface="+mn-ea"/>
                          <a:cs typeface="+mn-cs"/>
                        </a:rPr>
                        <a:t>Retain space</a:t>
                      </a:r>
                      <a:endParaRPr lang="en-US" sz="1200" b="0" i="0" u="none" strike="noStrike" kern="1200">
                        <a:solidFill>
                          <a:schemeClr val="dk1"/>
                        </a:solidFill>
                        <a:latin typeface="Arial"/>
                        <a:ea typeface="+mn-ea"/>
                        <a:cs typeface="+mn-cs"/>
                      </a:endParaRPr>
                    </a:p>
                  </a:txBody>
                  <a:tcPr>
                    <a:solidFill>
                      <a:schemeClr val="accent3">
                        <a:lumMod val="20000"/>
                        <a:lumOff val="80000"/>
                      </a:schemeClr>
                    </a:solidFill>
                  </a:tcPr>
                </a:tc>
                <a:extLst>
                  <a:ext uri="{0D108BD9-81ED-4DB2-BD59-A6C34878D82A}">
                    <a16:rowId xmlns:a16="http://schemas.microsoft.com/office/drawing/2014/main" val="1154840116"/>
                  </a:ext>
                </a:extLst>
              </a:tr>
              <a:tr h="481497">
                <a:tc>
                  <a:txBody>
                    <a:bodyPr/>
                    <a:lstStyle/>
                    <a:p>
                      <a:pPr marL="0" marR="0" lvl="0" indent="0" algn="l" defTabSz="914400" rtl="0" eaLnBrk="1" latinLnBrk="0" hangingPunct="1">
                        <a:lnSpc>
                          <a:spcPct val="100000"/>
                        </a:lnSpc>
                        <a:spcBef>
                          <a:spcPts val="0"/>
                        </a:spcBef>
                        <a:spcAft>
                          <a:spcPts val="600"/>
                        </a:spcAft>
                        <a:buClr>
                          <a:srgbClr val="FFFFFF"/>
                        </a:buClr>
                        <a:buNone/>
                      </a:pPr>
                      <a:r>
                        <a:rPr lang="en-US" sz="1200" b="0" i="0" u="none" strike="noStrike" kern="1200" noProof="0">
                          <a:solidFill>
                            <a:schemeClr val="dk1"/>
                          </a:solidFill>
                          <a:latin typeface="Arial"/>
                          <a:ea typeface="+mn-ea"/>
                          <a:cs typeface="+mn-cs"/>
                        </a:rPr>
                        <a:t>Faculty Support (admin/finance/operations)</a:t>
                      </a:r>
                    </a:p>
                  </a:txBody>
                  <a:tcPr>
                    <a:solidFill>
                      <a:schemeClr val="accent1">
                        <a:lumMod val="20000"/>
                        <a:lumOff val="80000"/>
                      </a:schemeClr>
                    </a:solidFill>
                  </a:tcPr>
                </a:tc>
                <a:tc>
                  <a:txBody>
                    <a:bodyPr/>
                    <a:lstStyle/>
                    <a:p>
                      <a:pPr lvl="0">
                        <a:buNone/>
                      </a:pPr>
                      <a:r>
                        <a:rPr lang="en-US" sz="1200"/>
                        <a:t>Faculty are on-site</a:t>
                      </a:r>
                    </a:p>
                  </a:txBody>
                  <a:tcPr>
                    <a:solidFill>
                      <a:schemeClr val="accent3">
                        <a:lumMod val="20000"/>
                        <a:lumOff val="80000"/>
                      </a:schemeClr>
                    </a:solidFill>
                  </a:tcPr>
                </a:tc>
                <a:extLst>
                  <a:ext uri="{0D108BD9-81ED-4DB2-BD59-A6C34878D82A}">
                    <a16:rowId xmlns:a16="http://schemas.microsoft.com/office/drawing/2014/main" val="985725835"/>
                  </a:ext>
                </a:extLst>
              </a:tr>
              <a:tr h="385198">
                <a:tc>
                  <a:txBody>
                    <a:bodyPr/>
                    <a:lstStyle/>
                    <a:p>
                      <a:pPr lvl="0" algn="l">
                        <a:buNone/>
                      </a:pPr>
                      <a:r>
                        <a:rPr lang="en-US" sz="1200"/>
                        <a:t>Aligning with other SOP/other basic science dept. </a:t>
                      </a:r>
                    </a:p>
                  </a:txBody>
                  <a:tcPr>
                    <a:solidFill>
                      <a:schemeClr val="accent1">
                        <a:lumMod val="20000"/>
                        <a:lumOff val="80000"/>
                      </a:schemeClr>
                    </a:solidFill>
                  </a:tcPr>
                </a:tc>
                <a:tc>
                  <a:txBody>
                    <a:bodyPr/>
                    <a:lstStyle/>
                    <a:p>
                      <a:pPr lvl="0">
                        <a:buNone/>
                      </a:pPr>
                      <a:r>
                        <a:rPr lang="en-US" sz="1200"/>
                        <a:t>Consistency and joint appointments</a:t>
                      </a:r>
                    </a:p>
                  </a:txBody>
                  <a:tcPr>
                    <a:solidFill>
                      <a:schemeClr val="accent3">
                        <a:lumMod val="20000"/>
                        <a:lumOff val="80000"/>
                      </a:schemeClr>
                    </a:solidFill>
                  </a:tcPr>
                </a:tc>
                <a:extLst>
                  <a:ext uri="{0D108BD9-81ED-4DB2-BD59-A6C34878D82A}">
                    <a16:rowId xmlns:a16="http://schemas.microsoft.com/office/drawing/2014/main" val="2468168175"/>
                  </a:ext>
                </a:extLst>
              </a:tr>
            </a:tbl>
          </a:graphicData>
        </a:graphic>
      </p:graphicFrame>
      <p:sp>
        <p:nvSpPr>
          <p:cNvPr id="7" name="TextBox 6">
            <a:extLst>
              <a:ext uri="{FF2B5EF4-FFF2-40B4-BE49-F238E27FC236}">
                <a16:creationId xmlns:a16="http://schemas.microsoft.com/office/drawing/2014/main" id="{C11095D6-3296-4108-AB33-237C67B5FCF3}"/>
              </a:ext>
            </a:extLst>
          </p:cNvPr>
          <p:cNvSpPr txBox="1"/>
          <p:nvPr/>
        </p:nvSpPr>
        <p:spPr bwMode="auto">
          <a:xfrm>
            <a:off x="2000681" y="322095"/>
            <a:ext cx="6096543" cy="738664"/>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b="1">
                <a:solidFill>
                  <a:schemeClr val="tx2">
                    <a:lumMod val="75000"/>
                    <a:lumOff val="25000"/>
                  </a:schemeClr>
                </a:solidFill>
                <a:latin typeface="Arial"/>
                <a:ea typeface="+mj-ea"/>
                <a:cs typeface="Arial"/>
              </a:rPr>
              <a:t>What factors do we consider for flexible telework?</a:t>
            </a:r>
          </a:p>
        </p:txBody>
      </p:sp>
      <p:graphicFrame>
        <p:nvGraphicFramePr>
          <p:cNvPr id="6" name="Table 5">
            <a:extLst>
              <a:ext uri="{FF2B5EF4-FFF2-40B4-BE49-F238E27FC236}">
                <a16:creationId xmlns:a16="http://schemas.microsoft.com/office/drawing/2014/main" id="{93A5EE48-3B29-4EA2-8CD4-A1541D6DE47F}"/>
              </a:ext>
            </a:extLst>
          </p:cNvPr>
          <p:cNvGraphicFramePr>
            <a:graphicFrameLocks noGrp="1"/>
          </p:cNvGraphicFramePr>
          <p:nvPr>
            <p:extLst>
              <p:ext uri="{D42A27DB-BD31-4B8C-83A1-F6EECF244321}">
                <p14:modId xmlns:p14="http://schemas.microsoft.com/office/powerpoint/2010/main" val="878726522"/>
              </p:ext>
            </p:extLst>
          </p:nvPr>
        </p:nvGraphicFramePr>
        <p:xfrm>
          <a:off x="518167" y="2676317"/>
          <a:ext cx="7917690" cy="1211130"/>
        </p:xfrm>
        <a:graphic>
          <a:graphicData uri="http://schemas.openxmlformats.org/drawingml/2006/table">
            <a:tbl>
              <a:tblPr firstRow="1" bandRow="1">
                <a:tableStyleId>{5C22544A-7EE6-4342-B048-85BDC9FD1C3A}</a:tableStyleId>
              </a:tblPr>
              <a:tblGrid>
                <a:gridCol w="4073934">
                  <a:extLst>
                    <a:ext uri="{9D8B030D-6E8A-4147-A177-3AD203B41FA5}">
                      <a16:colId xmlns:a16="http://schemas.microsoft.com/office/drawing/2014/main" val="2733287101"/>
                    </a:ext>
                  </a:extLst>
                </a:gridCol>
                <a:gridCol w="3843756">
                  <a:extLst>
                    <a:ext uri="{9D8B030D-6E8A-4147-A177-3AD203B41FA5}">
                      <a16:colId xmlns:a16="http://schemas.microsoft.com/office/drawing/2014/main" val="315202258"/>
                    </a:ext>
                  </a:extLst>
                </a:gridCol>
              </a:tblGrid>
              <a:tr h="344435">
                <a:tc>
                  <a:txBody>
                    <a:bodyPr/>
                    <a:lstStyle/>
                    <a:p>
                      <a:pPr marL="0" marR="0" lvl="0" indent="0" algn="l" defTabSz="914400" rtl="0" eaLnBrk="1" latinLnBrk="0" hangingPunct="1">
                        <a:lnSpc>
                          <a:spcPct val="100000"/>
                        </a:lnSpc>
                        <a:spcBef>
                          <a:spcPts val="0"/>
                        </a:spcBef>
                        <a:spcAft>
                          <a:spcPts val="600"/>
                        </a:spcAft>
                        <a:buNone/>
                      </a:pPr>
                      <a:r>
                        <a:rPr lang="en-US" sz="1200" b="0" i="0" u="none" strike="noStrike" kern="1200" noProof="0">
                          <a:solidFill>
                            <a:schemeClr val="dk1"/>
                          </a:solidFill>
                          <a:latin typeface="+mn-lt"/>
                          <a:ea typeface="+mn-ea"/>
                          <a:cs typeface="+mn-cs"/>
                        </a:rPr>
                        <a:t>Talent Retention</a:t>
                      </a:r>
                      <a:endParaRPr lang="en-US" sz="1200" b="0" i="0" u="none" strike="noStrike" kern="1200">
                        <a:solidFill>
                          <a:schemeClr val="dk1"/>
                        </a:solidFill>
                        <a:latin typeface="+mn-lt"/>
                        <a:ea typeface="+mn-ea"/>
                        <a:cs typeface="+mn-cs"/>
                      </a:endParaRPr>
                    </a:p>
                  </a:txBody>
                  <a:tcPr>
                    <a:solidFill>
                      <a:schemeClr val="accent1">
                        <a:lumMod val="20000"/>
                        <a:lumOff val="80000"/>
                      </a:schemeClr>
                    </a:solidFill>
                  </a:tcPr>
                </a:tc>
                <a:tc>
                  <a:txBody>
                    <a:bodyPr/>
                    <a:lstStyle/>
                    <a:p>
                      <a:pPr marL="0" lvl="0" algn="l" defTabSz="914400" rtl="0" eaLnBrk="1" latinLnBrk="0" hangingPunct="1">
                        <a:buNone/>
                      </a:pPr>
                      <a:r>
                        <a:rPr lang="en-US" sz="1200" b="0" i="0" u="none" strike="noStrike" kern="1200" noProof="0">
                          <a:solidFill>
                            <a:schemeClr val="dk1"/>
                          </a:solidFill>
                          <a:latin typeface="Arial"/>
                          <a:ea typeface="+mn-ea"/>
                          <a:cs typeface="+mn-cs"/>
                        </a:rPr>
                        <a:t>Providing telework options</a:t>
                      </a:r>
                      <a:endParaRPr lang="en-US" sz="1200" b="0" i="0" u="none" strike="noStrike" kern="1200">
                        <a:solidFill>
                          <a:schemeClr val="dk1"/>
                        </a:solidFill>
                        <a:latin typeface="Arial"/>
                        <a:ea typeface="+mn-ea"/>
                        <a:cs typeface="+mn-cs"/>
                      </a:endParaRPr>
                    </a:p>
                  </a:txBody>
                  <a:tcPr>
                    <a:solidFill>
                      <a:schemeClr val="accent3">
                        <a:lumMod val="20000"/>
                        <a:lumOff val="80000"/>
                      </a:schemeClr>
                    </a:solidFill>
                  </a:tcPr>
                </a:tc>
                <a:extLst>
                  <a:ext uri="{0D108BD9-81ED-4DB2-BD59-A6C34878D82A}">
                    <a16:rowId xmlns:a16="http://schemas.microsoft.com/office/drawing/2014/main" val="3376761681"/>
                  </a:ext>
                </a:extLst>
              </a:tr>
              <a:tr h="481497">
                <a:tc>
                  <a:txBody>
                    <a:bodyPr/>
                    <a:lstStyle/>
                    <a:p>
                      <a:pPr marL="0" marR="0" lvl="0" indent="0" algn="l" defTabSz="914400" rtl="0" eaLnBrk="1" latinLnBrk="0" hangingPunct="1">
                        <a:lnSpc>
                          <a:spcPct val="100000"/>
                        </a:lnSpc>
                        <a:spcBef>
                          <a:spcPts val="0"/>
                        </a:spcBef>
                        <a:spcAft>
                          <a:spcPts val="600"/>
                        </a:spcAft>
                        <a:buNone/>
                      </a:pPr>
                      <a:r>
                        <a:rPr lang="en-US" sz="1200" b="0" i="0" u="none" strike="noStrike" kern="1200" noProof="0">
                          <a:solidFill>
                            <a:schemeClr val="dk1"/>
                          </a:solidFill>
                          <a:latin typeface="+mn-lt"/>
                          <a:ea typeface="+mn-ea"/>
                          <a:cs typeface="+mn-cs"/>
                        </a:rPr>
                        <a:t>Equipment and Technology</a:t>
                      </a:r>
                      <a:endParaRPr lang="en-US" sz="1200" b="0" i="0" u="none" strike="noStrike" kern="1200">
                        <a:solidFill>
                          <a:schemeClr val="dk1"/>
                        </a:solidFill>
                        <a:latin typeface="+mn-lt"/>
                        <a:ea typeface="+mn-ea"/>
                        <a:cs typeface="+mn-cs"/>
                      </a:endParaRPr>
                    </a:p>
                  </a:txBody>
                  <a:tcPr>
                    <a:solidFill>
                      <a:schemeClr val="accent1">
                        <a:lumMod val="20000"/>
                        <a:lumOff val="80000"/>
                      </a:schemeClr>
                    </a:solidFill>
                  </a:tcPr>
                </a:tc>
                <a:tc>
                  <a:txBody>
                    <a:bodyPr/>
                    <a:lstStyle/>
                    <a:p>
                      <a:pPr lvl="0">
                        <a:buNone/>
                      </a:pPr>
                      <a:r>
                        <a:rPr lang="en-US" sz="1200"/>
                        <a:t>Cost of ongoing equipment costs and technology provided onsite</a:t>
                      </a:r>
                    </a:p>
                  </a:txBody>
                  <a:tcPr>
                    <a:solidFill>
                      <a:schemeClr val="accent3">
                        <a:lumMod val="20000"/>
                        <a:lumOff val="80000"/>
                      </a:schemeClr>
                    </a:solidFill>
                  </a:tcPr>
                </a:tc>
                <a:extLst>
                  <a:ext uri="{0D108BD9-81ED-4DB2-BD59-A6C34878D82A}">
                    <a16:rowId xmlns:a16="http://schemas.microsoft.com/office/drawing/2014/main" val="1838874775"/>
                  </a:ext>
                </a:extLst>
              </a:tr>
              <a:tr h="385198">
                <a:tc>
                  <a:txBody>
                    <a:bodyPr/>
                    <a:lstStyle/>
                    <a:p>
                      <a:pPr lvl="0" algn="l">
                        <a:buNone/>
                      </a:pPr>
                      <a:r>
                        <a:rPr lang="en-US" sz="1200" b="0" i="0" u="none" strike="noStrike" noProof="0">
                          <a:latin typeface="Arial"/>
                        </a:rPr>
                        <a:t>Ergonomic Work Space</a:t>
                      </a:r>
                      <a:endParaRPr lang="en-US"/>
                    </a:p>
                  </a:txBody>
                  <a:tcPr>
                    <a:solidFill>
                      <a:schemeClr val="accent1">
                        <a:lumMod val="20000"/>
                        <a:lumOff val="80000"/>
                      </a:schemeClr>
                    </a:solidFill>
                  </a:tcPr>
                </a:tc>
                <a:tc>
                  <a:txBody>
                    <a:bodyPr/>
                    <a:lstStyle/>
                    <a:p>
                      <a:pPr lvl="0">
                        <a:buNone/>
                      </a:pPr>
                      <a:r>
                        <a:rPr lang="en-US" sz="1200"/>
                        <a:t>Employee safety and work injury prevention</a:t>
                      </a:r>
                    </a:p>
                  </a:txBody>
                  <a:tcPr>
                    <a:solidFill>
                      <a:schemeClr val="accent3">
                        <a:lumMod val="20000"/>
                        <a:lumOff val="80000"/>
                      </a:schemeClr>
                    </a:solidFill>
                  </a:tcPr>
                </a:tc>
                <a:extLst>
                  <a:ext uri="{0D108BD9-81ED-4DB2-BD59-A6C34878D82A}">
                    <a16:rowId xmlns:a16="http://schemas.microsoft.com/office/drawing/2014/main" val="3750122537"/>
                  </a:ext>
                </a:extLst>
              </a:tr>
            </a:tbl>
          </a:graphicData>
        </a:graphic>
      </p:graphicFrame>
      <p:graphicFrame>
        <p:nvGraphicFramePr>
          <p:cNvPr id="10" name="Table 9">
            <a:extLst>
              <a:ext uri="{FF2B5EF4-FFF2-40B4-BE49-F238E27FC236}">
                <a16:creationId xmlns:a16="http://schemas.microsoft.com/office/drawing/2014/main" id="{F31F7812-C740-4363-B5AD-0264816BB84C}"/>
              </a:ext>
            </a:extLst>
          </p:cNvPr>
          <p:cNvGraphicFramePr>
            <a:graphicFrameLocks noGrp="1"/>
          </p:cNvGraphicFramePr>
          <p:nvPr>
            <p:extLst>
              <p:ext uri="{D42A27DB-BD31-4B8C-83A1-F6EECF244321}">
                <p14:modId xmlns:p14="http://schemas.microsoft.com/office/powerpoint/2010/main" val="782292650"/>
              </p:ext>
            </p:extLst>
          </p:nvPr>
        </p:nvGraphicFramePr>
        <p:xfrm>
          <a:off x="518166" y="3912399"/>
          <a:ext cx="7917690" cy="344435"/>
        </p:xfrm>
        <a:graphic>
          <a:graphicData uri="http://schemas.openxmlformats.org/drawingml/2006/table">
            <a:tbl>
              <a:tblPr firstRow="1" bandRow="1">
                <a:tableStyleId>{5C22544A-7EE6-4342-B048-85BDC9FD1C3A}</a:tableStyleId>
              </a:tblPr>
              <a:tblGrid>
                <a:gridCol w="4073934">
                  <a:extLst>
                    <a:ext uri="{9D8B030D-6E8A-4147-A177-3AD203B41FA5}">
                      <a16:colId xmlns:a16="http://schemas.microsoft.com/office/drawing/2014/main" val="1381620301"/>
                    </a:ext>
                  </a:extLst>
                </a:gridCol>
                <a:gridCol w="3843756">
                  <a:extLst>
                    <a:ext uri="{9D8B030D-6E8A-4147-A177-3AD203B41FA5}">
                      <a16:colId xmlns:a16="http://schemas.microsoft.com/office/drawing/2014/main" val="806028117"/>
                    </a:ext>
                  </a:extLst>
                </a:gridCol>
              </a:tblGrid>
              <a:tr h="344435">
                <a:tc>
                  <a:txBody>
                    <a:bodyPr/>
                    <a:lstStyle/>
                    <a:p>
                      <a:pPr marL="0" marR="0" lvl="0" indent="0" algn="l" defTabSz="914400" rtl="0" eaLnBrk="1" latinLnBrk="0" hangingPunct="1">
                        <a:lnSpc>
                          <a:spcPct val="100000"/>
                        </a:lnSpc>
                        <a:spcBef>
                          <a:spcPts val="0"/>
                        </a:spcBef>
                        <a:spcAft>
                          <a:spcPts val="600"/>
                        </a:spcAft>
                        <a:buNone/>
                      </a:pPr>
                      <a:r>
                        <a:rPr lang="en-US" sz="1200" b="0" i="0" u="none" strike="noStrike" kern="1200" noProof="0">
                          <a:solidFill>
                            <a:schemeClr val="dk1"/>
                          </a:solidFill>
                          <a:latin typeface="+mn-lt"/>
                          <a:ea typeface="+mn-ea"/>
                          <a:cs typeface="+mn-cs"/>
                        </a:rPr>
                        <a:t>Culture and Connection</a:t>
                      </a:r>
                      <a:endParaRPr lang="en-US" sz="1200" b="0" i="0" u="none" strike="noStrike" kern="1200">
                        <a:solidFill>
                          <a:schemeClr val="dk1"/>
                        </a:solidFill>
                        <a:latin typeface="+mn-lt"/>
                        <a:ea typeface="+mn-ea"/>
                        <a:cs typeface="+mn-cs"/>
                      </a:endParaRPr>
                    </a:p>
                  </a:txBody>
                  <a:tcPr>
                    <a:solidFill>
                      <a:schemeClr val="accent1">
                        <a:lumMod val="20000"/>
                        <a:lumOff val="80000"/>
                      </a:schemeClr>
                    </a:solidFill>
                  </a:tcPr>
                </a:tc>
                <a:tc>
                  <a:txBody>
                    <a:bodyPr/>
                    <a:lstStyle/>
                    <a:p>
                      <a:pPr marL="0" lvl="0" algn="l" defTabSz="914400" rtl="0" eaLnBrk="1" latinLnBrk="0" hangingPunct="1">
                        <a:buNone/>
                      </a:pPr>
                      <a:r>
                        <a:rPr lang="en-US" sz="1200" b="0" i="0" u="none" strike="noStrike" kern="1200" noProof="0">
                          <a:solidFill>
                            <a:schemeClr val="dk1"/>
                          </a:solidFill>
                          <a:latin typeface="Arial"/>
                          <a:ea typeface="+mn-ea"/>
                          <a:cs typeface="+mn-cs"/>
                        </a:rPr>
                        <a:t>Zoom does not replace in real life human interaction</a:t>
                      </a:r>
                      <a:endParaRPr lang="en-US" sz="1200" b="0" i="0" u="none" strike="noStrike" kern="1200">
                        <a:solidFill>
                          <a:schemeClr val="dk1"/>
                        </a:solidFill>
                        <a:latin typeface="Arial"/>
                        <a:ea typeface="+mn-ea"/>
                        <a:cs typeface="+mn-cs"/>
                      </a:endParaRPr>
                    </a:p>
                  </a:txBody>
                  <a:tcPr>
                    <a:solidFill>
                      <a:schemeClr val="accent3">
                        <a:lumMod val="20000"/>
                        <a:lumOff val="80000"/>
                      </a:schemeClr>
                    </a:solidFill>
                  </a:tcPr>
                </a:tc>
                <a:extLst>
                  <a:ext uri="{0D108BD9-81ED-4DB2-BD59-A6C34878D82A}">
                    <a16:rowId xmlns:a16="http://schemas.microsoft.com/office/drawing/2014/main" val="1960576899"/>
                  </a:ext>
                </a:extLst>
              </a:tr>
            </a:tbl>
          </a:graphicData>
        </a:graphic>
      </p:graphicFrame>
    </p:spTree>
    <p:extLst>
      <p:ext uri="{BB962C8B-B14F-4D97-AF65-F5344CB8AC3E}">
        <p14:creationId xmlns:p14="http://schemas.microsoft.com/office/powerpoint/2010/main" val="164787105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12985A-B4FF-4010-B59B-C7E1E9DE830A}"/>
              </a:ext>
            </a:extLst>
          </p:cNvPr>
          <p:cNvSpPr>
            <a:spLocks noGrp="1"/>
          </p:cNvSpPr>
          <p:nvPr>
            <p:ph type="ftr" sz="quarter" idx="12"/>
          </p:nvPr>
        </p:nvSpPr>
        <p:spPr/>
        <p:txBody>
          <a:bodyPr/>
          <a:lstStyle/>
          <a:p>
            <a:r>
              <a:rPr lang="en-US"/>
              <a:t>Pharm Chem RTW March 2022</a:t>
            </a:r>
          </a:p>
        </p:txBody>
      </p:sp>
      <p:sp>
        <p:nvSpPr>
          <p:cNvPr id="4" name="Title 3">
            <a:extLst>
              <a:ext uri="{FF2B5EF4-FFF2-40B4-BE49-F238E27FC236}">
                <a16:creationId xmlns:a16="http://schemas.microsoft.com/office/drawing/2014/main" id="{E8B2ADA2-6163-4829-B5EC-DB04A07B8B44}"/>
              </a:ext>
            </a:extLst>
          </p:cNvPr>
          <p:cNvSpPr>
            <a:spLocks noGrp="1"/>
          </p:cNvSpPr>
          <p:nvPr>
            <p:ph type="title"/>
          </p:nvPr>
        </p:nvSpPr>
        <p:spPr/>
        <p:txBody>
          <a:bodyPr/>
          <a:lstStyle/>
          <a:p>
            <a:pPr>
              <a:lnSpc>
                <a:spcPct val="150000"/>
              </a:lnSpc>
            </a:pPr>
            <a:r>
              <a:rPr lang="en-US" sz="2800" b="1">
                <a:latin typeface="Arial"/>
                <a:ea typeface="+mj-lt"/>
                <a:cs typeface="+mj-lt"/>
              </a:rPr>
              <a:t>PC’s return to work plan for March – June 2022</a:t>
            </a:r>
            <a:endParaRPr lang="en-US" sz="2800">
              <a:latin typeface="Arial"/>
            </a:endParaRPr>
          </a:p>
        </p:txBody>
      </p:sp>
      <p:sp>
        <p:nvSpPr>
          <p:cNvPr id="5" name="Text Placeholder 4">
            <a:extLst>
              <a:ext uri="{FF2B5EF4-FFF2-40B4-BE49-F238E27FC236}">
                <a16:creationId xmlns:a16="http://schemas.microsoft.com/office/drawing/2014/main" id="{BB24D12D-C893-4BB6-AC00-C3C66C767D4C}"/>
              </a:ext>
            </a:extLst>
          </p:cNvPr>
          <p:cNvSpPr>
            <a:spLocks noGrp="1"/>
          </p:cNvSpPr>
          <p:nvPr>
            <p:ph type="body" sz="quarter" idx="15"/>
          </p:nvPr>
        </p:nvSpPr>
        <p:spPr/>
        <p:txBody>
          <a:bodyPr vert="horz" lIns="91440" tIns="45720" rIns="91440" bIns="45720" rtlCol="0" anchor="t">
            <a:noAutofit/>
          </a:bodyPr>
          <a:lstStyle/>
          <a:p>
            <a:r>
              <a:rPr lang="en-US" sz="1600">
                <a:ea typeface="+mn-lt"/>
                <a:cs typeface="+mn-lt"/>
              </a:rPr>
              <a:t>Fully On-site or the Optional Flexible Telework</a:t>
            </a:r>
            <a:endParaRPr lang="en-US" sz="1600"/>
          </a:p>
        </p:txBody>
      </p:sp>
      <p:sp>
        <p:nvSpPr>
          <p:cNvPr id="8" name="Content Placeholder 7"/>
          <p:cNvSpPr>
            <a:spLocks noGrp="1"/>
          </p:cNvSpPr>
          <p:nvPr>
            <p:ph idx="1"/>
          </p:nvPr>
        </p:nvSpPr>
        <p:spPr>
          <a:xfrm>
            <a:off x="453585" y="1154327"/>
            <a:ext cx="8173580" cy="3432501"/>
          </a:xfrm>
        </p:spPr>
        <p:txBody>
          <a:bodyPr/>
          <a:lstStyle/>
          <a:p>
            <a:pPr marL="11112" indent="0">
              <a:buClr>
                <a:srgbClr val="C7CED1"/>
              </a:buClr>
              <a:buNone/>
            </a:pPr>
            <a:r>
              <a:rPr lang="en-US" sz="1100" b="1">
                <a:cs typeface="Arial"/>
              </a:rPr>
              <a:t>Fully On-site: </a:t>
            </a:r>
          </a:p>
          <a:p>
            <a:pPr marL="182562" indent="-171450">
              <a:buClr>
                <a:srgbClr val="C7CED1"/>
              </a:buClr>
            </a:pPr>
            <a:r>
              <a:rPr lang="en-US" sz="1100">
                <a:cs typeface="Arial"/>
              </a:rPr>
              <a:t>If your job duties require you to be onsite at a UCSF location OR you do not have the equipment, space, technology for a home office. </a:t>
            </a:r>
          </a:p>
          <a:p>
            <a:pPr marL="11112" indent="0">
              <a:buClr>
                <a:srgbClr val="C7CED1"/>
              </a:buClr>
              <a:buNone/>
            </a:pPr>
            <a:r>
              <a:rPr lang="en-US" sz="1100" b="1">
                <a:cs typeface="Arial"/>
              </a:rPr>
              <a:t>Flexible Telework: Option to Telework 2 days a week</a:t>
            </a:r>
          </a:p>
          <a:p>
            <a:pPr marL="182562" indent="-171450">
              <a:buClr>
                <a:srgbClr val="C7CED1"/>
              </a:buClr>
            </a:pPr>
            <a:r>
              <a:rPr lang="en-US" sz="1100">
                <a:cs typeface="Arial"/>
              </a:rPr>
              <a:t>You have a home office with ergonomic equipment, work equipment, and reliable technology</a:t>
            </a:r>
          </a:p>
          <a:p>
            <a:pPr marL="182562" indent="-171450">
              <a:buClr>
                <a:srgbClr val="C7CED1"/>
              </a:buClr>
            </a:pPr>
            <a:r>
              <a:rPr lang="en-US" sz="1100">
                <a:cs typeface="Arial"/>
              </a:rPr>
              <a:t>You can do your work from home and does not require you to be in the office for a few days a week</a:t>
            </a:r>
          </a:p>
          <a:p>
            <a:pPr marL="182562" indent="-171450">
              <a:buClr>
                <a:srgbClr val="C7CED1"/>
              </a:buClr>
            </a:pPr>
            <a:r>
              <a:rPr lang="en-US" sz="1100">
                <a:cs typeface="Arial"/>
              </a:rPr>
              <a:t>One consistent day a week for everyone to be on-site. Pharm </a:t>
            </a:r>
            <a:r>
              <a:rPr lang="en-US" sz="1100" err="1">
                <a:cs typeface="Arial"/>
              </a:rPr>
              <a:t>Chem</a:t>
            </a:r>
            <a:r>
              <a:rPr lang="en-US" sz="1100">
                <a:cs typeface="Arial"/>
              </a:rPr>
              <a:t> staff’s designated on-site day is Tuesday.</a:t>
            </a:r>
          </a:p>
          <a:p>
            <a:pPr marL="466725" lvl="1" indent="-171450">
              <a:buClr>
                <a:srgbClr val="C7CED1"/>
              </a:buClr>
            </a:pPr>
            <a:r>
              <a:rPr lang="en-US" sz="900">
                <a:cs typeface="Arial"/>
              </a:rPr>
              <a:t>These consistent days we will have Staff Check In and DEI Monthly session as these are mandatory meetings</a:t>
            </a:r>
          </a:p>
          <a:p>
            <a:pPr marL="182562" indent="-171450">
              <a:buClr>
                <a:srgbClr val="C7CED1"/>
              </a:buClr>
            </a:pPr>
            <a:r>
              <a:rPr lang="en-US" sz="1100">
                <a:cs typeface="Arial"/>
              </a:rPr>
              <a:t>One day employee chooses day to come in, examples … </a:t>
            </a:r>
          </a:p>
          <a:p>
            <a:pPr marL="466725" lvl="1" indent="-171450">
              <a:buClr>
                <a:srgbClr val="C7CED1"/>
              </a:buClr>
            </a:pPr>
            <a:r>
              <a:rPr lang="en-US" sz="900">
                <a:cs typeface="Arial"/>
              </a:rPr>
              <a:t>Finance Team: for deposits, PI meetings, monthly meetings, presentations to Chair/CAO</a:t>
            </a:r>
          </a:p>
          <a:p>
            <a:pPr marL="466725" lvl="1" indent="-171450">
              <a:buClr>
                <a:srgbClr val="C7CED1"/>
              </a:buClr>
            </a:pPr>
            <a:r>
              <a:rPr lang="en-US" sz="900">
                <a:cs typeface="Arial"/>
              </a:rPr>
              <a:t>Faculty Support: faculty support, event set up, meetings</a:t>
            </a:r>
          </a:p>
          <a:p>
            <a:pPr marL="466725" lvl="1" indent="-171450">
              <a:buClr>
                <a:srgbClr val="C7CED1"/>
              </a:buClr>
            </a:pPr>
            <a:r>
              <a:rPr lang="en-US" sz="900">
                <a:cs typeface="Arial"/>
              </a:rPr>
              <a:t>Operations Support: meetings, trainings, campus meetings, space inventory, etc. </a:t>
            </a:r>
          </a:p>
          <a:p>
            <a:pPr marL="182562" indent="-171450">
              <a:buClr>
                <a:srgbClr val="C7CED1"/>
              </a:buClr>
            </a:pPr>
            <a:r>
              <a:rPr lang="en-US" sz="1100">
                <a:cs typeface="Arial"/>
              </a:rPr>
              <a:t>If you should experience internet outage or situation at home where you cannot access UCSF network or applications to do you job, expectation is for you to come into your UCSF office or find a secure location to conduct UCSF work. This may depend on time of day or circumstances, please consult with your supervisor. </a:t>
            </a:r>
          </a:p>
          <a:p>
            <a:endParaRPr lang="en-US"/>
          </a:p>
        </p:txBody>
      </p:sp>
    </p:spTree>
    <p:extLst>
      <p:ext uri="{BB962C8B-B14F-4D97-AF65-F5344CB8AC3E}">
        <p14:creationId xmlns:p14="http://schemas.microsoft.com/office/powerpoint/2010/main" val="197094571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871773-F605-4EF5-9615-372C2412AD22}"/>
              </a:ext>
            </a:extLst>
          </p:cNvPr>
          <p:cNvSpPr>
            <a:spLocks noGrp="1"/>
          </p:cNvSpPr>
          <p:nvPr>
            <p:ph type="ftr" sz="quarter" idx="12"/>
          </p:nvPr>
        </p:nvSpPr>
        <p:spPr/>
        <p:txBody>
          <a:bodyPr/>
          <a:lstStyle/>
          <a:p>
            <a:r>
              <a:rPr lang="en-US"/>
              <a:t>Pharm Chem RTW March 2022</a:t>
            </a:r>
          </a:p>
        </p:txBody>
      </p:sp>
      <p:sp>
        <p:nvSpPr>
          <p:cNvPr id="7" name="Content Placeholder 6">
            <a:extLst>
              <a:ext uri="{FF2B5EF4-FFF2-40B4-BE49-F238E27FC236}">
                <a16:creationId xmlns:a16="http://schemas.microsoft.com/office/drawing/2014/main" id="{302801B6-C925-457E-87E5-D806E2E452C8}"/>
              </a:ext>
            </a:extLst>
          </p:cNvPr>
          <p:cNvSpPr>
            <a:spLocks noGrp="1"/>
          </p:cNvSpPr>
          <p:nvPr>
            <p:ph sz="quarter" idx="19"/>
          </p:nvPr>
        </p:nvSpPr>
        <p:spPr>
          <a:xfrm>
            <a:off x="272105" y="132078"/>
            <a:ext cx="8587280" cy="4578563"/>
          </a:xfrm>
        </p:spPr>
        <p:txBody>
          <a:bodyPr vert="horz" lIns="91440" tIns="45720" rIns="91440" bIns="45720" rtlCol="0" anchor="t">
            <a:noAutofit/>
          </a:bodyPr>
          <a:lstStyle/>
          <a:p>
            <a:pPr marL="11430" indent="0">
              <a:buNone/>
            </a:pPr>
            <a:r>
              <a:rPr lang="en-US" sz="2400" b="1">
                <a:solidFill>
                  <a:schemeClr val="tx2">
                    <a:lumMod val="75000"/>
                    <a:lumOff val="25000"/>
                  </a:schemeClr>
                </a:solidFill>
                <a:latin typeface="Arial"/>
                <a:ea typeface="+mj-ea"/>
                <a:cs typeface="Arial"/>
              </a:rPr>
              <a:t>Return to Onsite Work – Preparing </a:t>
            </a:r>
          </a:p>
          <a:p>
            <a:pPr marL="11430" indent="0">
              <a:buNone/>
            </a:pPr>
            <a:r>
              <a:rPr lang="en-US" sz="1400" b="1">
                <a:cs typeface="Arial"/>
              </a:rPr>
              <a:t>Remain Flexible</a:t>
            </a:r>
          </a:p>
          <a:p>
            <a:pPr marL="171450" indent="-171450"/>
            <a:r>
              <a:rPr lang="en-US" sz="1000">
                <a:cs typeface="Arial"/>
              </a:rPr>
              <a:t>There may be times you’ll be required to come in extra days, depending on the work that you do. </a:t>
            </a:r>
          </a:p>
          <a:p>
            <a:pPr marL="171450" indent="-171450"/>
            <a:r>
              <a:rPr lang="en-US" sz="1000">
                <a:cs typeface="Arial"/>
              </a:rPr>
              <a:t>Variants. We don’t know what the future holds with variants and may revert back into shelter in place. </a:t>
            </a:r>
          </a:p>
          <a:p>
            <a:pPr marL="11430" indent="0">
              <a:buNone/>
            </a:pPr>
            <a:endParaRPr lang="en-US" sz="1400" b="1">
              <a:cs typeface="Arial"/>
            </a:endParaRPr>
          </a:p>
          <a:p>
            <a:pPr marL="11430" indent="0">
              <a:buNone/>
            </a:pPr>
            <a:r>
              <a:rPr lang="en-US" sz="1400" b="1">
                <a:cs typeface="Arial"/>
              </a:rPr>
              <a:t>Commuter Benefits</a:t>
            </a:r>
          </a:p>
          <a:p>
            <a:pPr marL="182880" indent="-171450">
              <a:buFont typeface="Wingdings"/>
              <a:buChar char="§"/>
            </a:pPr>
            <a:r>
              <a:rPr lang="en-US" sz="1000">
                <a:cs typeface="Arial"/>
              </a:rPr>
              <a:t>Set up commuter benefits: </a:t>
            </a:r>
            <a:r>
              <a:rPr lang="en-US" sz="1000">
                <a:cs typeface="Arial"/>
                <a:hlinkClick r:id="rId2">
                  <a:extLst>
                    <a:ext uri="{A12FA001-AC4F-418D-AE19-62706E023703}">
                      <ahyp:hlinkClr xmlns:ahyp="http://schemas.microsoft.com/office/drawing/2018/hyperlinkcolor" val="tx"/>
                    </a:ext>
                  </a:extLst>
                </a:hlinkClick>
              </a:rPr>
              <a:t>https://login.commuterbenefits.com/</a:t>
            </a:r>
            <a:endParaRPr lang="en-US" sz="1000">
              <a:cs typeface="Arial"/>
            </a:endParaRPr>
          </a:p>
          <a:p>
            <a:pPr marL="467043" lvl="1" indent="-171450">
              <a:buFont typeface="Wingdings"/>
              <a:buChar char="§"/>
            </a:pPr>
            <a:r>
              <a:rPr lang="en-US" sz="800">
                <a:cs typeface="Arial"/>
              </a:rPr>
              <a:t>Pre-Tax amount will be deducted from your pay check</a:t>
            </a:r>
          </a:p>
          <a:p>
            <a:pPr marL="467043" lvl="1" indent="-171450">
              <a:buFont typeface="Wingdings"/>
              <a:buChar char="§"/>
            </a:pPr>
            <a:r>
              <a:rPr lang="en-US" sz="800">
                <a:cs typeface="Arial"/>
              </a:rPr>
              <a:t>New User Setup, use Company ID: 1550</a:t>
            </a:r>
          </a:p>
          <a:p>
            <a:pPr marL="182880" indent="-171450">
              <a:buFont typeface="Wingdings"/>
              <a:buChar char="§"/>
            </a:pPr>
            <a:r>
              <a:rPr lang="en-US" sz="1000">
                <a:cs typeface="Arial"/>
                <a:hlinkClick r:id="rId3"/>
              </a:rPr>
              <a:t>https://campuslifeservices.ucsf.edu/upload/transportation/files/Detailed_Rate_Chart.pdf</a:t>
            </a:r>
            <a:endParaRPr lang="en-US" sz="1000">
              <a:cs typeface="Arial"/>
            </a:endParaRPr>
          </a:p>
          <a:p>
            <a:pPr marL="182880" indent="-171450">
              <a:spcAft>
                <a:spcPts val="0"/>
              </a:spcAft>
              <a:buFont typeface="Wingdings"/>
              <a:buChar char="§"/>
            </a:pPr>
            <a:r>
              <a:rPr lang="en-US" sz="1000">
                <a:cs typeface="Arial"/>
                <a:hlinkClick r:id="rId4"/>
              </a:rPr>
              <a:t>https://campuslifeservices.ucsf.edu/transportation/services/parking</a:t>
            </a:r>
            <a:endParaRPr lang="en-US" sz="1000">
              <a:cs typeface="Arial"/>
            </a:endParaRPr>
          </a:p>
          <a:p>
            <a:pPr marL="11430" indent="0">
              <a:spcAft>
                <a:spcPts val="0"/>
              </a:spcAft>
              <a:buNone/>
            </a:pPr>
            <a:endParaRPr lang="en-US" sz="2000"/>
          </a:p>
          <a:p>
            <a:pPr marL="11430" indent="0">
              <a:spcAft>
                <a:spcPts val="0"/>
              </a:spcAft>
              <a:buNone/>
            </a:pPr>
            <a:r>
              <a:rPr lang="en-US" sz="1400" b="1">
                <a:cs typeface="Arial"/>
              </a:rPr>
              <a:t>Child and Elder Care</a:t>
            </a:r>
          </a:p>
          <a:p>
            <a:pPr marL="171450" indent="-171450"/>
            <a:r>
              <a:rPr lang="en-US" sz="1000">
                <a:cs typeface="Arial"/>
              </a:rPr>
              <a:t>Resume aftercare and childcare as you did prior to the pandemic</a:t>
            </a:r>
          </a:p>
          <a:p>
            <a:pPr marL="171450" indent="-171450"/>
            <a:r>
              <a:rPr lang="en-US" sz="1000">
                <a:cs typeface="Arial"/>
              </a:rPr>
              <a:t>UCSF Resources: </a:t>
            </a:r>
          </a:p>
          <a:p>
            <a:pPr marL="455613" lvl="1" indent="-171450"/>
            <a:r>
              <a:rPr lang="en-US" sz="800">
                <a:cs typeface="Arial"/>
                <a:hlinkClick r:id="rId5"/>
              </a:rPr>
              <a:t>https://campuslifeservices.ucsf.edu/familyservices/services/child_care_referral_service</a:t>
            </a:r>
            <a:endParaRPr lang="en-US" sz="800">
              <a:cs typeface="Arial"/>
            </a:endParaRPr>
          </a:p>
          <a:p>
            <a:pPr marL="455613" lvl="1" indent="-171450"/>
            <a:r>
              <a:rPr lang="en-US" sz="800">
                <a:cs typeface="Arial"/>
                <a:hlinkClick r:id="rId6"/>
              </a:rPr>
              <a:t>https://campuslifeservices.ucsf.edu/familyservices/services/adult_elder_care_resources</a:t>
            </a:r>
            <a:endParaRPr lang="en-US" sz="3600" b="1">
              <a:cs typeface="Arial"/>
            </a:endParaRPr>
          </a:p>
        </p:txBody>
      </p:sp>
      <p:pic>
        <p:nvPicPr>
          <p:cNvPr id="8" name="Picture 7">
            <a:extLst>
              <a:ext uri="{FF2B5EF4-FFF2-40B4-BE49-F238E27FC236}">
                <a16:creationId xmlns:a16="http://schemas.microsoft.com/office/drawing/2014/main" id="{99550BAC-8514-47A9-B2D3-4067576D0C5B}"/>
              </a:ext>
            </a:extLst>
          </p:cNvPr>
          <p:cNvPicPr>
            <a:picLocks noChangeAspect="1"/>
          </p:cNvPicPr>
          <p:nvPr/>
        </p:nvPicPr>
        <p:blipFill>
          <a:blip r:embed="rId7"/>
          <a:stretch>
            <a:fillRect/>
          </a:stretch>
        </p:blipFill>
        <p:spPr>
          <a:xfrm>
            <a:off x="5109042" y="1555607"/>
            <a:ext cx="3554456" cy="990028"/>
          </a:xfrm>
          <a:prstGeom prst="rect">
            <a:avLst/>
          </a:prstGeom>
        </p:spPr>
      </p:pic>
    </p:spTree>
    <p:extLst>
      <p:ext uri="{BB962C8B-B14F-4D97-AF65-F5344CB8AC3E}">
        <p14:creationId xmlns:p14="http://schemas.microsoft.com/office/powerpoint/2010/main" val="32595190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7833" y="1077903"/>
            <a:ext cx="5112944" cy="1956318"/>
          </a:xfrm>
        </p:spPr>
        <p:txBody>
          <a:bodyPr/>
          <a:lstStyle/>
          <a:p>
            <a:r>
              <a:rPr lang="en-US"/>
              <a:t>Clinical Pharmacy</a:t>
            </a:r>
            <a:br>
              <a:rPr lang="en-US"/>
            </a:br>
            <a:r>
              <a:rPr lang="en-US"/>
              <a:t>Return to Work Update for Administrative Staff</a:t>
            </a:r>
          </a:p>
        </p:txBody>
      </p:sp>
      <p:sp>
        <p:nvSpPr>
          <p:cNvPr id="4" name="Text Placeholder 3"/>
          <p:cNvSpPr>
            <a:spLocks noGrp="1"/>
          </p:cNvSpPr>
          <p:nvPr>
            <p:ph type="body" sz="quarter" idx="15"/>
          </p:nvPr>
        </p:nvSpPr>
        <p:spPr>
          <a:xfrm>
            <a:off x="787890" y="3421243"/>
            <a:ext cx="4972830" cy="508220"/>
          </a:xfrm>
        </p:spPr>
        <p:txBody>
          <a:bodyPr/>
          <a:lstStyle/>
          <a:p>
            <a:r>
              <a:rPr lang="en-US"/>
              <a:t>UCSF School of Pharmacy</a:t>
            </a:r>
          </a:p>
          <a:p>
            <a:endParaRPr lang="en-US"/>
          </a:p>
        </p:txBody>
      </p:sp>
    </p:spTree>
    <p:extLst>
      <p:ext uri="{BB962C8B-B14F-4D97-AF65-F5344CB8AC3E}">
        <p14:creationId xmlns:p14="http://schemas.microsoft.com/office/powerpoint/2010/main" val="277649998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871773-F605-4EF5-9615-372C2412AD22}"/>
              </a:ext>
            </a:extLst>
          </p:cNvPr>
          <p:cNvSpPr>
            <a:spLocks noGrp="1"/>
          </p:cNvSpPr>
          <p:nvPr>
            <p:ph type="ftr" sz="quarter" idx="12"/>
          </p:nvPr>
        </p:nvSpPr>
        <p:spPr/>
        <p:txBody>
          <a:bodyPr/>
          <a:lstStyle/>
          <a:p>
            <a:r>
              <a:rPr lang="en-US"/>
              <a:t>Clinical Pharmacy</a:t>
            </a:r>
          </a:p>
        </p:txBody>
      </p:sp>
      <p:pic>
        <p:nvPicPr>
          <p:cNvPr id="10" name="Content Placeholder 9">
            <a:extLst>
              <a:ext uri="{FF2B5EF4-FFF2-40B4-BE49-F238E27FC236}">
                <a16:creationId xmlns:a16="http://schemas.microsoft.com/office/drawing/2014/main" id="{CA3F919D-F6D5-476A-91DE-1FEE3E686488}"/>
              </a:ext>
            </a:extLst>
          </p:cNvPr>
          <p:cNvPicPr>
            <a:picLocks noGrp="1" noChangeAspect="1"/>
          </p:cNvPicPr>
          <p:nvPr>
            <p:ph sz="quarter" idx="19"/>
          </p:nvPr>
        </p:nvPicPr>
        <p:blipFill>
          <a:blip r:embed="rId2"/>
          <a:stretch>
            <a:fillRect/>
          </a:stretch>
        </p:blipFill>
        <p:spPr>
          <a:xfrm>
            <a:off x="272105" y="1239559"/>
            <a:ext cx="8588375" cy="3366535"/>
          </a:xfrm>
        </p:spPr>
      </p:pic>
      <p:pic>
        <p:nvPicPr>
          <p:cNvPr id="9" name="Picture 8">
            <a:extLst>
              <a:ext uri="{FF2B5EF4-FFF2-40B4-BE49-F238E27FC236}">
                <a16:creationId xmlns:a16="http://schemas.microsoft.com/office/drawing/2014/main" id="{42E35B08-BC27-43B8-8926-9737C200824E}"/>
              </a:ext>
            </a:extLst>
          </p:cNvPr>
          <p:cNvPicPr>
            <a:picLocks noChangeAspect="1"/>
          </p:cNvPicPr>
          <p:nvPr/>
        </p:nvPicPr>
        <p:blipFill>
          <a:blip r:embed="rId3"/>
          <a:stretch>
            <a:fillRect/>
          </a:stretch>
        </p:blipFill>
        <p:spPr>
          <a:xfrm>
            <a:off x="5177016" y="54546"/>
            <a:ext cx="2915080" cy="2062856"/>
          </a:xfrm>
          <a:prstGeom prst="rect">
            <a:avLst/>
          </a:prstGeom>
        </p:spPr>
      </p:pic>
    </p:spTree>
    <p:extLst>
      <p:ext uri="{BB962C8B-B14F-4D97-AF65-F5344CB8AC3E}">
        <p14:creationId xmlns:p14="http://schemas.microsoft.com/office/powerpoint/2010/main" val="389605005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871773-F605-4EF5-9615-372C2412AD22}"/>
              </a:ext>
            </a:extLst>
          </p:cNvPr>
          <p:cNvSpPr>
            <a:spLocks noGrp="1"/>
          </p:cNvSpPr>
          <p:nvPr>
            <p:ph type="ftr" sz="quarter" idx="12"/>
          </p:nvPr>
        </p:nvSpPr>
        <p:spPr/>
        <p:txBody>
          <a:bodyPr/>
          <a:lstStyle/>
          <a:p>
            <a:r>
              <a:rPr lang="en-US"/>
              <a:t>Clinical Pharmacy</a:t>
            </a:r>
          </a:p>
        </p:txBody>
      </p:sp>
      <p:sp>
        <p:nvSpPr>
          <p:cNvPr id="7" name="Content Placeholder 6">
            <a:extLst>
              <a:ext uri="{FF2B5EF4-FFF2-40B4-BE49-F238E27FC236}">
                <a16:creationId xmlns:a16="http://schemas.microsoft.com/office/drawing/2014/main" id="{302801B6-C925-457E-87E5-D806E2E452C8}"/>
              </a:ext>
            </a:extLst>
          </p:cNvPr>
          <p:cNvSpPr>
            <a:spLocks noGrp="1"/>
          </p:cNvSpPr>
          <p:nvPr>
            <p:ph sz="quarter" idx="19"/>
          </p:nvPr>
        </p:nvSpPr>
        <p:spPr>
          <a:xfrm>
            <a:off x="272105" y="132078"/>
            <a:ext cx="8587280" cy="4578563"/>
          </a:xfrm>
        </p:spPr>
        <p:txBody>
          <a:bodyPr vert="horz" lIns="91440" tIns="45720" rIns="91440" bIns="45720" rtlCol="0" anchor="t">
            <a:noAutofit/>
          </a:bodyPr>
          <a:lstStyle/>
          <a:p>
            <a:pPr marL="11430" indent="0">
              <a:buNone/>
            </a:pPr>
            <a:r>
              <a:rPr lang="en-US" sz="2400" b="1">
                <a:solidFill>
                  <a:schemeClr val="tx2">
                    <a:lumMod val="75000"/>
                    <a:lumOff val="25000"/>
                  </a:schemeClr>
                </a:solidFill>
                <a:latin typeface="Arial"/>
                <a:ea typeface="+mj-ea"/>
                <a:cs typeface="Arial"/>
              </a:rPr>
              <a:t>Return to Onsite Work – Preparing </a:t>
            </a:r>
          </a:p>
          <a:p>
            <a:pPr marL="11430" indent="0">
              <a:buNone/>
            </a:pPr>
            <a:r>
              <a:rPr lang="en-US" sz="1400" b="1">
                <a:cs typeface="Arial"/>
              </a:rPr>
              <a:t>Remain Flexible</a:t>
            </a:r>
          </a:p>
          <a:p>
            <a:pPr marL="171450" indent="-171450"/>
            <a:r>
              <a:rPr lang="en-US" sz="1000">
                <a:cs typeface="Arial"/>
              </a:rPr>
              <a:t>If you are two days in, there may be times you’ll be required to come in extra days, depending on the work that you do. </a:t>
            </a:r>
          </a:p>
          <a:p>
            <a:pPr marL="171450" indent="-171450"/>
            <a:r>
              <a:rPr lang="en-US" sz="1000">
                <a:cs typeface="Arial"/>
              </a:rPr>
              <a:t>Variants. We don’t know what the future holds with variants and may revert back into shelter in place. </a:t>
            </a:r>
          </a:p>
          <a:p>
            <a:pPr marL="171450" indent="-171450"/>
            <a:endParaRPr lang="en-US" sz="1000">
              <a:cs typeface="Arial"/>
            </a:endParaRPr>
          </a:p>
          <a:p>
            <a:pPr marL="11430" indent="0">
              <a:buNone/>
            </a:pPr>
            <a:r>
              <a:rPr lang="en-US" sz="1400" b="1">
                <a:cs typeface="Arial"/>
              </a:rPr>
              <a:t>Commuter Benefits</a:t>
            </a:r>
          </a:p>
          <a:p>
            <a:pPr marL="182880" indent="-171450">
              <a:buFont typeface="Wingdings"/>
              <a:buChar char="§"/>
            </a:pPr>
            <a:r>
              <a:rPr lang="en-US" sz="1000">
                <a:cs typeface="Arial"/>
              </a:rPr>
              <a:t>Set up commuter benefits: </a:t>
            </a:r>
            <a:r>
              <a:rPr lang="en-US" sz="1000">
                <a:cs typeface="Arial"/>
                <a:hlinkClick r:id="rId2">
                  <a:extLst>
                    <a:ext uri="{A12FA001-AC4F-418D-AE19-62706E023703}">
                      <ahyp:hlinkClr xmlns:ahyp="http://schemas.microsoft.com/office/drawing/2018/hyperlinkcolor" val="tx"/>
                    </a:ext>
                  </a:extLst>
                </a:hlinkClick>
              </a:rPr>
              <a:t>https://login.commuterbenefits.com/</a:t>
            </a:r>
            <a:endParaRPr lang="en-US" sz="1000">
              <a:cs typeface="Arial"/>
            </a:endParaRPr>
          </a:p>
          <a:p>
            <a:pPr marL="467043" lvl="1" indent="-171450">
              <a:buFont typeface="Wingdings"/>
              <a:buChar char="§"/>
            </a:pPr>
            <a:r>
              <a:rPr lang="en-US" sz="800">
                <a:cs typeface="Arial"/>
              </a:rPr>
              <a:t>Pre-Tax amount will be deducted from your pay check</a:t>
            </a:r>
          </a:p>
          <a:p>
            <a:pPr marL="467043" lvl="1" indent="-171450">
              <a:buFont typeface="Wingdings"/>
              <a:buChar char="§"/>
            </a:pPr>
            <a:r>
              <a:rPr lang="en-US" sz="800">
                <a:cs typeface="Arial"/>
              </a:rPr>
              <a:t>New User Setup, use Company ID: 1550</a:t>
            </a:r>
          </a:p>
          <a:p>
            <a:pPr marL="182880" indent="-171450">
              <a:buFont typeface="Wingdings"/>
              <a:buChar char="§"/>
            </a:pPr>
            <a:r>
              <a:rPr lang="en-US" sz="1000">
                <a:cs typeface="Arial"/>
                <a:hlinkClick r:id="rId3"/>
              </a:rPr>
              <a:t>https://campuslifeservices.ucsf.edu/upload/transportation/files/Detailed_Rate_Chart.pdf</a:t>
            </a:r>
            <a:endParaRPr lang="en-US" sz="1000">
              <a:cs typeface="Arial"/>
            </a:endParaRPr>
          </a:p>
          <a:p>
            <a:pPr marL="182880" indent="-171450">
              <a:spcAft>
                <a:spcPts val="0"/>
              </a:spcAft>
              <a:buFont typeface="Wingdings"/>
              <a:buChar char="§"/>
            </a:pPr>
            <a:r>
              <a:rPr lang="en-US" sz="1000">
                <a:cs typeface="Arial"/>
                <a:hlinkClick r:id="rId4"/>
              </a:rPr>
              <a:t>https://campuslifeservices.ucsf.edu/transportation/services/parking</a:t>
            </a:r>
            <a:endParaRPr lang="en-US" sz="1000">
              <a:cs typeface="Arial"/>
            </a:endParaRPr>
          </a:p>
          <a:p>
            <a:pPr marL="11430" indent="0">
              <a:spcAft>
                <a:spcPts val="0"/>
              </a:spcAft>
              <a:buNone/>
            </a:pPr>
            <a:endParaRPr lang="en-US" sz="2000"/>
          </a:p>
          <a:p>
            <a:pPr marL="11430" indent="0">
              <a:spcAft>
                <a:spcPts val="0"/>
              </a:spcAft>
              <a:buNone/>
            </a:pPr>
            <a:r>
              <a:rPr lang="en-US" sz="1400" b="1">
                <a:cs typeface="Arial"/>
              </a:rPr>
              <a:t>Child and Elder Care</a:t>
            </a:r>
          </a:p>
          <a:p>
            <a:pPr marL="171450" indent="-171450"/>
            <a:r>
              <a:rPr lang="en-US" sz="1000">
                <a:cs typeface="Arial"/>
              </a:rPr>
              <a:t>Resume aftercare and childcare as you did prior to the pandemic</a:t>
            </a:r>
          </a:p>
          <a:p>
            <a:pPr marL="171450" indent="-171450"/>
            <a:r>
              <a:rPr lang="en-US" sz="1000">
                <a:cs typeface="Arial"/>
              </a:rPr>
              <a:t>UCSF Resources: </a:t>
            </a:r>
          </a:p>
          <a:p>
            <a:pPr marL="455613" lvl="1" indent="-171450"/>
            <a:r>
              <a:rPr lang="en-US" sz="800">
                <a:cs typeface="Arial"/>
                <a:hlinkClick r:id="rId5"/>
              </a:rPr>
              <a:t>https://campuslifeservices.ucsf.edu/familyservices/services/child_care_referral_service</a:t>
            </a:r>
            <a:endParaRPr lang="en-US" sz="800">
              <a:cs typeface="Arial"/>
            </a:endParaRPr>
          </a:p>
          <a:p>
            <a:pPr marL="455613" lvl="1" indent="-171450"/>
            <a:r>
              <a:rPr lang="en-US" sz="800">
                <a:cs typeface="Arial"/>
                <a:hlinkClick r:id="rId6"/>
              </a:rPr>
              <a:t>https://campuslifeservices.ucsf.edu/familyservices/services/adult_elder_care_resources</a:t>
            </a:r>
            <a:endParaRPr lang="en-US" sz="3600" b="1">
              <a:cs typeface="Arial"/>
            </a:endParaRPr>
          </a:p>
        </p:txBody>
      </p:sp>
      <p:pic>
        <p:nvPicPr>
          <p:cNvPr id="8" name="Picture 7">
            <a:extLst>
              <a:ext uri="{FF2B5EF4-FFF2-40B4-BE49-F238E27FC236}">
                <a16:creationId xmlns:a16="http://schemas.microsoft.com/office/drawing/2014/main" id="{99550BAC-8514-47A9-B2D3-4067576D0C5B}"/>
              </a:ext>
            </a:extLst>
          </p:cNvPr>
          <p:cNvPicPr>
            <a:picLocks noChangeAspect="1"/>
          </p:cNvPicPr>
          <p:nvPr/>
        </p:nvPicPr>
        <p:blipFill>
          <a:blip r:embed="rId7"/>
          <a:stretch>
            <a:fillRect/>
          </a:stretch>
        </p:blipFill>
        <p:spPr>
          <a:xfrm>
            <a:off x="5304929" y="3568110"/>
            <a:ext cx="3554456" cy="990028"/>
          </a:xfrm>
          <a:prstGeom prst="rect">
            <a:avLst/>
          </a:prstGeom>
        </p:spPr>
      </p:pic>
      <p:pic>
        <p:nvPicPr>
          <p:cNvPr id="5" name="Picture 4">
            <a:extLst>
              <a:ext uri="{FF2B5EF4-FFF2-40B4-BE49-F238E27FC236}">
                <a16:creationId xmlns:a16="http://schemas.microsoft.com/office/drawing/2014/main" id="{BF1D56E0-8514-460A-8790-B585B438D858}"/>
              </a:ext>
            </a:extLst>
          </p:cNvPr>
          <p:cNvPicPr>
            <a:picLocks noChangeAspect="1"/>
          </p:cNvPicPr>
          <p:nvPr/>
        </p:nvPicPr>
        <p:blipFill>
          <a:blip r:embed="rId8"/>
          <a:stretch>
            <a:fillRect/>
          </a:stretch>
        </p:blipFill>
        <p:spPr>
          <a:xfrm>
            <a:off x="5563588" y="1427109"/>
            <a:ext cx="3232679" cy="1988499"/>
          </a:xfrm>
          <a:prstGeom prst="rect">
            <a:avLst/>
          </a:prstGeom>
          <a:ln w="19050">
            <a:solidFill>
              <a:schemeClr val="tx1">
                <a:lumMod val="75000"/>
                <a:lumOff val="25000"/>
              </a:schemeClr>
            </a:solidFill>
          </a:ln>
        </p:spPr>
      </p:pic>
    </p:spTree>
    <p:extLst>
      <p:ext uri="{BB962C8B-B14F-4D97-AF65-F5344CB8AC3E}">
        <p14:creationId xmlns:p14="http://schemas.microsoft.com/office/powerpoint/2010/main" val="7078325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6385AF30-0852-4BBD-9AC5-1029EA676705}"/>
              </a:ext>
            </a:extLst>
          </p:cNvPr>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p>
            <a:r>
              <a:rPr altLang="en-US"/>
              <a:t>Mary Anne Koda-Kimble Seed Award for Innovation</a:t>
            </a:r>
          </a:p>
        </p:txBody>
      </p:sp>
      <p:sp>
        <p:nvSpPr>
          <p:cNvPr id="2" name="Content Placeholder 1">
            <a:extLst>
              <a:ext uri="{FF2B5EF4-FFF2-40B4-BE49-F238E27FC236}">
                <a16:creationId xmlns:a16="http://schemas.microsoft.com/office/drawing/2014/main" id="{415EE07F-3AFA-8D4C-B5FF-655DDB8B37B3}"/>
              </a:ext>
            </a:extLst>
          </p:cNvPr>
          <p:cNvSpPr>
            <a:spLocks noGrp="1"/>
          </p:cNvSpPr>
          <p:nvPr>
            <p:ph idx="1"/>
          </p:nvPr>
        </p:nvSpPr>
        <p:spPr>
          <a:xfrm>
            <a:off x="658368" y="1143000"/>
            <a:ext cx="4892758" cy="3381971"/>
          </a:xfrm>
        </p:spPr>
        <p:txBody>
          <a:bodyPr/>
          <a:lstStyle/>
          <a:p>
            <a:pPr marL="0" indent="0">
              <a:buNone/>
            </a:pPr>
            <a:r>
              <a:rPr lang="en-US" sz="2000"/>
              <a:t>This award funds truly innovative projects that have the potential to move forward the mission of the UCSF School of Pharmacy in new ways.</a:t>
            </a:r>
          </a:p>
          <a:p>
            <a:pPr marL="0" indent="0">
              <a:buNone/>
            </a:pPr>
            <a:r>
              <a:rPr lang="en-US" sz="1600"/>
              <a:t>Applicants are encouraged to bring forward their boldest, riskiest, and most blue-sky ideas—those for which there is no ready or traditional source of funding. Projects may be large or small in scope.</a:t>
            </a:r>
          </a:p>
        </p:txBody>
      </p:sp>
      <p:pic>
        <p:nvPicPr>
          <p:cNvPr id="48135" name="Picture 1" descr="Koda-Kimble">
            <a:extLst>
              <a:ext uri="{FF2B5EF4-FFF2-40B4-BE49-F238E27FC236}">
                <a16:creationId xmlns:a16="http://schemas.microsoft.com/office/drawing/2014/main" id="{F6CA69E7-210A-4094-BBBF-4B3AF9A51B1F}"/>
              </a:ext>
            </a:extLst>
          </p:cNvPr>
          <p:cNvPicPr>
            <a:picLocks noChangeAspect="1"/>
          </p:cNvPicPr>
          <p:nvPr/>
        </p:nvPicPr>
        <p:blipFill rotWithShape="1">
          <a:blip r:embed="rId3">
            <a:extLst>
              <a:ext uri="{28A0092B-C50C-407E-A947-70E740481C1C}">
                <a14:useLocalDpi xmlns:a14="http://schemas.microsoft.com/office/drawing/2010/main" val="0"/>
              </a:ext>
            </a:extLst>
          </a:blip>
          <a:srcRect b="21931"/>
          <a:stretch/>
        </p:blipFill>
        <p:spPr bwMode="auto">
          <a:xfrm>
            <a:off x="6313335" y="1237758"/>
            <a:ext cx="1829703" cy="233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ooter Placeholder 4">
            <a:extLst>
              <a:ext uri="{FF2B5EF4-FFF2-40B4-BE49-F238E27FC236}">
                <a16:creationId xmlns:a16="http://schemas.microsoft.com/office/drawing/2014/main" id="{5C21BD87-0B86-6645-A28D-55B1D9CC8018}"/>
              </a:ext>
            </a:extLst>
          </p:cNvPr>
          <p:cNvSpPr>
            <a:spLocks noGrp="1"/>
          </p:cNvSpPr>
          <p:nvPr/>
        </p:nvSpPr>
        <p:spPr>
          <a:xfrm>
            <a:off x="731520" y="4855464"/>
            <a:ext cx="4311650" cy="103187"/>
          </a:xfrm>
          <a:prstGeom prst="rect">
            <a:avLst/>
          </a:prstGeom>
        </p:spPr>
        <p:txBody>
          <a:bodyPr vert="horz" wrap="square" lIns="0" tIns="0" rIns="0" bIns="0" rtlCol="0" anchor="b" anchorCtr="0"/>
          <a:lstStyle>
            <a:defPPr>
              <a:defRPr lang="en-US"/>
            </a:defPPr>
            <a:lvl1pPr algn="l" rtl="0" eaLnBrk="1" fontAlgn="auto" hangingPunct="1">
              <a:spcBef>
                <a:spcPts val="0"/>
              </a:spcBef>
              <a:spcAft>
                <a:spcPts val="0"/>
              </a:spcAft>
              <a:defRPr sz="700" i="0"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en-US">
                <a:solidFill>
                  <a:srgbClr val="000000"/>
                </a:solidFill>
                <a:latin typeface="+mn-lt"/>
              </a:rPr>
              <a:t>School of Pharmacy Town Hall</a:t>
            </a:r>
          </a:p>
        </p:txBody>
      </p:sp>
      <p:sp>
        <p:nvSpPr>
          <p:cNvPr id="4" name="TextBox 3">
            <a:extLst>
              <a:ext uri="{FF2B5EF4-FFF2-40B4-BE49-F238E27FC236}">
                <a16:creationId xmlns:a16="http://schemas.microsoft.com/office/drawing/2014/main" id="{773CD77C-40B0-3446-93D1-2F7809970505}"/>
              </a:ext>
            </a:extLst>
          </p:cNvPr>
          <p:cNvSpPr txBox="1"/>
          <p:nvPr/>
        </p:nvSpPr>
        <p:spPr bwMode="auto">
          <a:xfrm>
            <a:off x="6392487" y="3557844"/>
            <a:ext cx="1645920" cy="338554"/>
          </a:xfrm>
          <a:prstGeom prst="rect">
            <a:avLst/>
          </a:prstGeom>
          <a:noFill/>
          <a:ln w="19050" algn="ctr">
            <a:noFill/>
            <a:miter lim="800000"/>
            <a:headEnd/>
            <a:tailEnd/>
          </a:ln>
        </p:spPr>
        <p:txBody>
          <a:bodyPr wrap="square" lIns="0" tIns="0" rIns="0" bIns="0" rtlCol="0">
            <a:spAutoFit/>
          </a:bodyPr>
          <a:lstStyle/>
          <a:p>
            <a:r>
              <a:rPr lang="en-US" sz="1100"/>
              <a:t>Mary Anne </a:t>
            </a:r>
            <a:r>
              <a:rPr lang="en-US" sz="1100" err="1"/>
              <a:t>Koda</a:t>
            </a:r>
            <a:r>
              <a:rPr lang="en-US" sz="1100"/>
              <a:t>-Kimble, PharmD</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a:extLst>
              <a:ext uri="{FF2B5EF4-FFF2-40B4-BE49-F238E27FC236}">
                <a16:creationId xmlns:a16="http://schemas.microsoft.com/office/drawing/2014/main" id="{DC92FA34-DE56-CA4D-B3F9-4D298116CC19}"/>
              </a:ext>
            </a:extLst>
          </p:cNvPr>
          <p:cNvSpPr>
            <a:spLocks noGrp="1"/>
          </p:cNvSpPr>
          <p:nvPr>
            <p:ph type="sldNum" sz="quarter" idx="4294967295"/>
          </p:nvPr>
        </p:nvSpPr>
        <p:spPr bwMode="auto">
          <a:xfrm>
            <a:off x="547688" y="4852988"/>
            <a:ext cx="4311650" cy="103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Aft>
                <a:spcPts val="600"/>
              </a:spcAft>
              <a:buClr>
                <a:schemeClr val="accent1"/>
              </a:buClr>
              <a:buSzPct val="80000"/>
              <a:buFont typeface="Wingdings" pitchFamily="2" charset="2"/>
              <a:buChar char="§"/>
              <a:defRPr sz="2200">
                <a:solidFill>
                  <a:schemeClr val="tx1"/>
                </a:solidFill>
                <a:latin typeface="Arial" panose="020B0604020202020204" pitchFamily="34" charset="0"/>
              </a:defRPr>
            </a:lvl1pPr>
            <a:lvl2pPr marL="557213" indent="-214313">
              <a:spcAft>
                <a:spcPts val="600"/>
              </a:spcAft>
              <a:buClr>
                <a:srgbClr val="5C6A70"/>
              </a:buClr>
              <a:buSzPct val="100000"/>
              <a:buFont typeface=".AppleSystemUIFont"/>
              <a:buChar char="-"/>
              <a:defRPr sz="2000">
                <a:solidFill>
                  <a:schemeClr val="tx1"/>
                </a:solidFill>
                <a:latin typeface="Arial" panose="020B0604020202020204" pitchFamily="34" charset="0"/>
              </a:defRPr>
            </a:lvl2pPr>
            <a:lvl3pPr marL="857250" indent="-171450">
              <a:spcAft>
                <a:spcPts val="600"/>
              </a:spcAft>
              <a:buClr>
                <a:schemeClr val="accent1"/>
              </a:buClr>
              <a:buSzPct val="80000"/>
              <a:buFont typeface="Wingdings" pitchFamily="2" charset="2"/>
              <a:buChar char="§"/>
              <a:defRPr>
                <a:solidFill>
                  <a:schemeClr val="tx1"/>
                </a:solidFill>
                <a:latin typeface="Arial" panose="020B0604020202020204" pitchFamily="34" charset="0"/>
              </a:defRPr>
            </a:lvl3pPr>
            <a:lvl4pPr marL="1200150" indent="-171450">
              <a:spcAft>
                <a:spcPts val="600"/>
              </a:spcAft>
              <a:buClr>
                <a:srgbClr val="5C6A70"/>
              </a:buClr>
              <a:buSzPct val="100000"/>
              <a:buFont typeface=".AppleSystemUIFont"/>
              <a:buChar char="-"/>
              <a:defRPr sz="1600">
                <a:solidFill>
                  <a:schemeClr val="tx1"/>
                </a:solidFill>
                <a:latin typeface="Arial" panose="020B0604020202020204" pitchFamily="34" charset="0"/>
              </a:defRPr>
            </a:lvl4pPr>
            <a:lvl5pPr marL="1543050" indent="-171450">
              <a:lnSpc>
                <a:spcPct val="200000"/>
              </a:lnSpc>
              <a:buClr>
                <a:srgbClr val="18A3AC"/>
              </a:buClr>
              <a:buSzPct val="80000"/>
              <a:buFont typeface="Wingdings" pitchFamily="2" charset="2"/>
              <a:buChar char="§"/>
              <a:defRPr sz="2000">
                <a:solidFill>
                  <a:schemeClr val="tx1"/>
                </a:solidFill>
                <a:latin typeface="Garamond" panose="02020404030301010803" pitchFamily="18" charset="0"/>
              </a:defRPr>
            </a:lvl5pPr>
            <a:lvl6pPr marL="2000250" indent="-171450" eaLnBrk="0" fontAlgn="base" hangingPunct="0">
              <a:lnSpc>
                <a:spcPct val="200000"/>
              </a:lnSpc>
              <a:spcBef>
                <a:spcPct val="0"/>
              </a:spcBef>
              <a:spcAft>
                <a:spcPct val="0"/>
              </a:spcAft>
              <a:buClr>
                <a:srgbClr val="18A3AC"/>
              </a:buClr>
              <a:buSzPct val="80000"/>
              <a:buFont typeface="Wingdings" pitchFamily="2" charset="2"/>
              <a:buChar char="§"/>
              <a:defRPr sz="2000">
                <a:solidFill>
                  <a:schemeClr val="tx1"/>
                </a:solidFill>
                <a:latin typeface="Garamond" panose="02020404030301010803" pitchFamily="18" charset="0"/>
              </a:defRPr>
            </a:lvl6pPr>
            <a:lvl7pPr marL="2457450" indent="-171450" eaLnBrk="0" fontAlgn="base" hangingPunct="0">
              <a:lnSpc>
                <a:spcPct val="200000"/>
              </a:lnSpc>
              <a:spcBef>
                <a:spcPct val="0"/>
              </a:spcBef>
              <a:spcAft>
                <a:spcPct val="0"/>
              </a:spcAft>
              <a:buClr>
                <a:srgbClr val="18A3AC"/>
              </a:buClr>
              <a:buSzPct val="80000"/>
              <a:buFont typeface="Wingdings" pitchFamily="2" charset="2"/>
              <a:buChar char="§"/>
              <a:defRPr sz="2000">
                <a:solidFill>
                  <a:schemeClr val="tx1"/>
                </a:solidFill>
                <a:latin typeface="Garamond" panose="02020404030301010803" pitchFamily="18" charset="0"/>
              </a:defRPr>
            </a:lvl7pPr>
            <a:lvl8pPr marL="2914650" indent="-171450" eaLnBrk="0" fontAlgn="base" hangingPunct="0">
              <a:lnSpc>
                <a:spcPct val="200000"/>
              </a:lnSpc>
              <a:spcBef>
                <a:spcPct val="0"/>
              </a:spcBef>
              <a:spcAft>
                <a:spcPct val="0"/>
              </a:spcAft>
              <a:buClr>
                <a:srgbClr val="18A3AC"/>
              </a:buClr>
              <a:buSzPct val="80000"/>
              <a:buFont typeface="Wingdings" pitchFamily="2" charset="2"/>
              <a:buChar char="§"/>
              <a:defRPr sz="2000">
                <a:solidFill>
                  <a:schemeClr val="tx1"/>
                </a:solidFill>
                <a:latin typeface="Garamond" panose="02020404030301010803" pitchFamily="18" charset="0"/>
              </a:defRPr>
            </a:lvl8pPr>
            <a:lvl9pPr marL="3371850" indent="-171450" eaLnBrk="0" fontAlgn="base" hangingPunct="0">
              <a:lnSpc>
                <a:spcPct val="200000"/>
              </a:lnSpc>
              <a:spcBef>
                <a:spcPct val="0"/>
              </a:spcBef>
              <a:spcAft>
                <a:spcPct val="0"/>
              </a:spcAft>
              <a:buClr>
                <a:srgbClr val="18A3AC"/>
              </a:buClr>
              <a:buSzPct val="80000"/>
              <a:buFont typeface="Wingdings" pitchFamily="2" charset="2"/>
              <a:buChar char="§"/>
              <a:defRPr sz="2000">
                <a:solidFill>
                  <a:schemeClr val="tx1"/>
                </a:solidFill>
                <a:latin typeface="Garamond" panose="02020404030301010803" pitchFamily="18" charset="0"/>
              </a:defRPr>
            </a:lvl9pPr>
          </a:lstStyle>
          <a:p>
            <a:pPr>
              <a:spcBef>
                <a:spcPct val="50000"/>
              </a:spcBef>
              <a:spcAft>
                <a:spcPct val="0"/>
              </a:spcAft>
              <a:buClrTx/>
              <a:buSzTx/>
              <a:buFontTx/>
              <a:buNone/>
            </a:pPr>
            <a:fld id="{A9A777C8-703E-8540-8C5A-12DFF6296BE9}" type="slidenum">
              <a:rPr lang="en-US" altLang="en-US" sz="700" smtClean="0">
                <a:solidFill>
                  <a:schemeClr val="bg2"/>
                </a:solidFill>
              </a:rPr>
              <a:pPr>
                <a:spcBef>
                  <a:spcPct val="50000"/>
                </a:spcBef>
                <a:spcAft>
                  <a:spcPct val="0"/>
                </a:spcAft>
                <a:buClrTx/>
                <a:buSzTx/>
                <a:buFontTx/>
                <a:buNone/>
              </a:pPr>
              <a:t>3</a:t>
            </a:fld>
            <a:endParaRPr lang="en-US" altLang="en-US" sz="700">
              <a:solidFill>
                <a:schemeClr val="bg2"/>
              </a:solidFill>
            </a:endParaRPr>
          </a:p>
        </p:txBody>
      </p:sp>
      <p:sp>
        <p:nvSpPr>
          <p:cNvPr id="50179" name="Rectangle 2">
            <a:extLst>
              <a:ext uri="{FF2B5EF4-FFF2-40B4-BE49-F238E27FC236}">
                <a16:creationId xmlns:a16="http://schemas.microsoft.com/office/drawing/2014/main" id="{AC6B2B09-FF07-A445-83EF-42631329AB40}"/>
              </a:ext>
            </a:extLst>
          </p:cNvPr>
          <p:cNvSpPr>
            <a:spLocks noGrp="1" noChangeArrowheads="1"/>
          </p:cNvSpPr>
          <p:nvPr>
            <p:ph type="title"/>
          </p:nvPr>
        </p:nvSpPr>
        <p:spPr bwMode="auto">
          <a:xfrm>
            <a:off x="649224" y="329184"/>
            <a:ext cx="7772400" cy="828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3000"/>
              <a:t>FY2022 </a:t>
            </a:r>
            <a:r>
              <a:rPr altLang="en-US" sz="3000"/>
              <a:t>Award Recipients</a:t>
            </a:r>
            <a:r>
              <a:rPr lang="en-US" altLang="en-US" sz="3000"/>
              <a:t> (1 of 2)</a:t>
            </a:r>
            <a:endParaRPr altLang="en-US" sz="3000"/>
          </a:p>
        </p:txBody>
      </p:sp>
      <p:sp>
        <p:nvSpPr>
          <p:cNvPr id="51204" name="Rectangle 3">
            <a:extLst>
              <a:ext uri="{FF2B5EF4-FFF2-40B4-BE49-F238E27FC236}">
                <a16:creationId xmlns:a16="http://schemas.microsoft.com/office/drawing/2014/main" id="{141EE73A-71CD-134B-9A73-A725F8BE9B93}"/>
              </a:ext>
            </a:extLst>
          </p:cNvPr>
          <p:cNvSpPr>
            <a:spLocks noGrp="1" noChangeArrowheads="1"/>
          </p:cNvSpPr>
          <p:nvPr>
            <p:ph type="body" idx="1"/>
          </p:nvPr>
        </p:nvSpPr>
        <p:spPr>
          <a:xfrm>
            <a:off x="692150" y="1234439"/>
            <a:ext cx="8045450" cy="3329247"/>
          </a:xfrm>
        </p:spPr>
        <p:txBody>
          <a:bodyPr numCol="2" spcCol="457200"/>
          <a:lstStyle/>
          <a:p>
            <a:pPr eaLnBrk="1" hangingPunct="1">
              <a:spcAft>
                <a:spcPts val="1600"/>
              </a:spcAft>
              <a:defRPr/>
            </a:pPr>
            <a:r>
              <a:rPr sz="1700"/>
              <a:t>Elucidating Cellular Impacts of </a:t>
            </a:r>
            <a:r>
              <a:rPr sz="1700" err="1"/>
              <a:t>Hsp</a:t>
            </a:r>
            <a:r>
              <a:rPr sz="1700"/>
              <a:t>-independent CHIP Ubiquitination on </a:t>
            </a:r>
            <a:r>
              <a:rPr sz="1700" err="1"/>
              <a:t>Proteostasis</a:t>
            </a:r>
            <a:br>
              <a:rPr lang="en-US" sz="1400"/>
            </a:br>
            <a:br>
              <a:rPr lang="en-US" sz="800"/>
            </a:br>
            <a:r>
              <a:rPr sz="1400"/>
              <a:t>PI: Emily Connelly</a:t>
            </a:r>
            <a:r>
              <a:rPr lang="en-US" sz="1400"/>
              <a:t>, PhD student, PSPG</a:t>
            </a:r>
            <a:endParaRPr altLang="en-US" sz="1600"/>
          </a:p>
          <a:p>
            <a:pPr eaLnBrk="1" hangingPunct="1">
              <a:spcAft>
                <a:spcPts val="1600"/>
              </a:spcAft>
              <a:defRPr/>
            </a:pPr>
            <a:r>
              <a:rPr sz="1700"/>
              <a:t>Pilot Study by Alliance for Pharmacy Sustainability to Promote and Implement Pharmacy Stock Bottle Recycling Programs in Community Pharmacies within the Greater San Francisco Bay Area</a:t>
            </a:r>
            <a:br>
              <a:rPr lang="en-US" sz="1400"/>
            </a:br>
            <a:br>
              <a:rPr lang="en-US" sz="800"/>
            </a:br>
            <a:r>
              <a:rPr sz="1400"/>
              <a:t>PI: Aiko Tompkins</a:t>
            </a:r>
            <a:r>
              <a:rPr lang="en-US" sz="1400"/>
              <a:t>, PharmD Class of 2023</a:t>
            </a:r>
            <a:endParaRPr altLang="en-US" sz="1400"/>
          </a:p>
          <a:p>
            <a:pPr eaLnBrk="1" hangingPunct="1">
              <a:spcAft>
                <a:spcPts val="1600"/>
              </a:spcAft>
              <a:defRPr/>
            </a:pPr>
            <a:r>
              <a:rPr sz="1700"/>
              <a:t>Health Education And Literacy Rx (Heal-Rx) for diverse populations by PharmD Students</a:t>
            </a:r>
            <a:br>
              <a:rPr lang="en-US" sz="1400"/>
            </a:br>
            <a:br>
              <a:rPr lang="en-US" sz="800"/>
            </a:br>
            <a:r>
              <a:rPr sz="1400"/>
              <a:t>PI: </a:t>
            </a:r>
            <a:r>
              <a:rPr sz="1400" err="1"/>
              <a:t>Sukhmanpreet</a:t>
            </a:r>
            <a:r>
              <a:rPr sz="1400"/>
              <a:t> Kaur</a:t>
            </a:r>
            <a:r>
              <a:rPr lang="en-US" sz="1400"/>
              <a:t>, PharmD Class of 2023</a:t>
            </a:r>
          </a:p>
          <a:p>
            <a:pPr eaLnBrk="1" hangingPunct="1">
              <a:spcAft>
                <a:spcPts val="1600"/>
              </a:spcAft>
              <a:defRPr/>
            </a:pPr>
            <a:r>
              <a:rPr sz="1700"/>
              <a:t>Improved Design of Protein Functions using Deep Learning</a:t>
            </a:r>
            <a:br>
              <a:rPr lang="en-US" sz="1800"/>
            </a:br>
            <a:br>
              <a:rPr lang="en-US" sz="800"/>
            </a:br>
            <a:r>
              <a:rPr sz="1400"/>
              <a:t>PI: Benjamin Orr</a:t>
            </a:r>
            <a:r>
              <a:rPr lang="en-US" sz="1400"/>
              <a:t>, PhD student, Biophysics</a:t>
            </a:r>
            <a:endParaRPr altLang="en-US" sz="1400"/>
          </a:p>
        </p:txBody>
      </p:sp>
      <p:pic>
        <p:nvPicPr>
          <p:cNvPr id="50181" name="Picture 2">
            <a:extLst>
              <a:ext uri="{FF2B5EF4-FFF2-40B4-BE49-F238E27FC236}">
                <a16:creationId xmlns:a16="http://schemas.microsoft.com/office/drawing/2014/main" id="{7EDAE9BB-09F0-AF44-BD3F-039CEA7863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6563" y="4802188"/>
            <a:ext cx="3287712"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id="{5C21BD87-0B86-6645-A28D-55B1D9CC8018}"/>
              </a:ext>
            </a:extLst>
          </p:cNvPr>
          <p:cNvSpPr>
            <a:spLocks noGrp="1"/>
          </p:cNvSpPr>
          <p:nvPr>
            <p:ph type="ftr" sz="quarter" idx="10"/>
          </p:nvPr>
        </p:nvSpPr>
        <p:spPr>
          <a:xfrm>
            <a:off x="731520" y="4852988"/>
            <a:ext cx="4311650" cy="103187"/>
          </a:xfrm>
        </p:spPr>
        <p:txBody>
          <a:bodyPr/>
          <a:lstStyle/>
          <a:p>
            <a:pPr>
              <a:defRPr/>
            </a:pPr>
            <a:r>
              <a:rPr lang="en-US">
                <a:solidFill>
                  <a:srgbClr val="000000"/>
                </a:solidFill>
                <a:latin typeface="+mn-lt"/>
              </a:rPr>
              <a:t>School of Pharmacy Town Hall</a:t>
            </a:r>
          </a:p>
        </p:txBody>
      </p:sp>
    </p:spTree>
  </p:cSld>
  <p:clrMapOvr>
    <a:masterClrMapping/>
  </p:clrMapOvr>
  <p:transition>
    <p:fade/>
  </p:transition>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3">
            <a:extLst>
              <a:ext uri="{FF2B5EF4-FFF2-40B4-BE49-F238E27FC236}">
                <a16:creationId xmlns:a16="http://schemas.microsoft.com/office/drawing/2014/main" id="{D869ABC5-FFBA-A14B-91EC-946A7CC8227E}"/>
              </a:ext>
            </a:extLst>
          </p:cNvPr>
          <p:cNvSpPr>
            <a:spLocks noGrp="1"/>
          </p:cNvSpPr>
          <p:nvPr>
            <p:ph type="sldNum" sz="quarter" idx="4294967295"/>
          </p:nvPr>
        </p:nvSpPr>
        <p:spPr bwMode="auto">
          <a:xfrm>
            <a:off x="547688" y="4852988"/>
            <a:ext cx="4311650" cy="103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Aft>
                <a:spcPts val="600"/>
              </a:spcAft>
              <a:buClr>
                <a:schemeClr val="accent1"/>
              </a:buClr>
              <a:buSzPct val="80000"/>
              <a:buFont typeface="Wingdings" pitchFamily="2" charset="2"/>
              <a:buChar char="§"/>
              <a:defRPr sz="2200">
                <a:solidFill>
                  <a:schemeClr val="tx1"/>
                </a:solidFill>
                <a:latin typeface="Arial" panose="020B0604020202020204" pitchFamily="34" charset="0"/>
              </a:defRPr>
            </a:lvl1pPr>
            <a:lvl2pPr marL="557213" indent="-214313">
              <a:spcAft>
                <a:spcPts val="600"/>
              </a:spcAft>
              <a:buClr>
                <a:srgbClr val="5C6A70"/>
              </a:buClr>
              <a:buSzPct val="100000"/>
              <a:buFont typeface=".AppleSystemUIFont"/>
              <a:buChar char="-"/>
              <a:defRPr sz="2000">
                <a:solidFill>
                  <a:schemeClr val="tx1"/>
                </a:solidFill>
                <a:latin typeface="Arial" panose="020B0604020202020204" pitchFamily="34" charset="0"/>
              </a:defRPr>
            </a:lvl2pPr>
            <a:lvl3pPr marL="857250" indent="-171450">
              <a:spcAft>
                <a:spcPts val="600"/>
              </a:spcAft>
              <a:buClr>
                <a:schemeClr val="accent1"/>
              </a:buClr>
              <a:buSzPct val="80000"/>
              <a:buFont typeface="Wingdings" pitchFamily="2" charset="2"/>
              <a:buChar char="§"/>
              <a:defRPr>
                <a:solidFill>
                  <a:schemeClr val="tx1"/>
                </a:solidFill>
                <a:latin typeface="Arial" panose="020B0604020202020204" pitchFamily="34" charset="0"/>
              </a:defRPr>
            </a:lvl3pPr>
            <a:lvl4pPr marL="1200150" indent="-171450">
              <a:spcAft>
                <a:spcPts val="600"/>
              </a:spcAft>
              <a:buClr>
                <a:srgbClr val="5C6A70"/>
              </a:buClr>
              <a:buSzPct val="100000"/>
              <a:buFont typeface=".AppleSystemUIFont"/>
              <a:buChar char="-"/>
              <a:defRPr sz="1600">
                <a:solidFill>
                  <a:schemeClr val="tx1"/>
                </a:solidFill>
                <a:latin typeface="Arial" panose="020B0604020202020204" pitchFamily="34" charset="0"/>
              </a:defRPr>
            </a:lvl4pPr>
            <a:lvl5pPr marL="1543050" indent="-171450">
              <a:lnSpc>
                <a:spcPct val="200000"/>
              </a:lnSpc>
              <a:buClr>
                <a:srgbClr val="18A3AC"/>
              </a:buClr>
              <a:buSzPct val="80000"/>
              <a:buFont typeface="Wingdings" pitchFamily="2" charset="2"/>
              <a:buChar char="§"/>
              <a:defRPr sz="2000">
                <a:solidFill>
                  <a:schemeClr val="tx1"/>
                </a:solidFill>
                <a:latin typeface="Garamond" panose="02020404030301010803" pitchFamily="18" charset="0"/>
              </a:defRPr>
            </a:lvl5pPr>
            <a:lvl6pPr marL="2000250" indent="-171450" eaLnBrk="0" fontAlgn="base" hangingPunct="0">
              <a:lnSpc>
                <a:spcPct val="200000"/>
              </a:lnSpc>
              <a:spcBef>
                <a:spcPct val="0"/>
              </a:spcBef>
              <a:spcAft>
                <a:spcPct val="0"/>
              </a:spcAft>
              <a:buClr>
                <a:srgbClr val="18A3AC"/>
              </a:buClr>
              <a:buSzPct val="80000"/>
              <a:buFont typeface="Wingdings" pitchFamily="2" charset="2"/>
              <a:buChar char="§"/>
              <a:defRPr sz="2000">
                <a:solidFill>
                  <a:schemeClr val="tx1"/>
                </a:solidFill>
                <a:latin typeface="Garamond" panose="02020404030301010803" pitchFamily="18" charset="0"/>
              </a:defRPr>
            </a:lvl6pPr>
            <a:lvl7pPr marL="2457450" indent="-171450" eaLnBrk="0" fontAlgn="base" hangingPunct="0">
              <a:lnSpc>
                <a:spcPct val="200000"/>
              </a:lnSpc>
              <a:spcBef>
                <a:spcPct val="0"/>
              </a:spcBef>
              <a:spcAft>
                <a:spcPct val="0"/>
              </a:spcAft>
              <a:buClr>
                <a:srgbClr val="18A3AC"/>
              </a:buClr>
              <a:buSzPct val="80000"/>
              <a:buFont typeface="Wingdings" pitchFamily="2" charset="2"/>
              <a:buChar char="§"/>
              <a:defRPr sz="2000">
                <a:solidFill>
                  <a:schemeClr val="tx1"/>
                </a:solidFill>
                <a:latin typeface="Garamond" panose="02020404030301010803" pitchFamily="18" charset="0"/>
              </a:defRPr>
            </a:lvl7pPr>
            <a:lvl8pPr marL="2914650" indent="-171450" eaLnBrk="0" fontAlgn="base" hangingPunct="0">
              <a:lnSpc>
                <a:spcPct val="200000"/>
              </a:lnSpc>
              <a:spcBef>
                <a:spcPct val="0"/>
              </a:spcBef>
              <a:spcAft>
                <a:spcPct val="0"/>
              </a:spcAft>
              <a:buClr>
                <a:srgbClr val="18A3AC"/>
              </a:buClr>
              <a:buSzPct val="80000"/>
              <a:buFont typeface="Wingdings" pitchFamily="2" charset="2"/>
              <a:buChar char="§"/>
              <a:defRPr sz="2000">
                <a:solidFill>
                  <a:schemeClr val="tx1"/>
                </a:solidFill>
                <a:latin typeface="Garamond" panose="02020404030301010803" pitchFamily="18" charset="0"/>
              </a:defRPr>
            </a:lvl8pPr>
            <a:lvl9pPr marL="3371850" indent="-171450" eaLnBrk="0" fontAlgn="base" hangingPunct="0">
              <a:lnSpc>
                <a:spcPct val="200000"/>
              </a:lnSpc>
              <a:spcBef>
                <a:spcPct val="0"/>
              </a:spcBef>
              <a:spcAft>
                <a:spcPct val="0"/>
              </a:spcAft>
              <a:buClr>
                <a:srgbClr val="18A3AC"/>
              </a:buClr>
              <a:buSzPct val="80000"/>
              <a:buFont typeface="Wingdings" pitchFamily="2" charset="2"/>
              <a:buChar char="§"/>
              <a:defRPr sz="2000">
                <a:solidFill>
                  <a:schemeClr val="tx1"/>
                </a:solidFill>
                <a:latin typeface="Garamond" panose="02020404030301010803" pitchFamily="18" charset="0"/>
              </a:defRPr>
            </a:lvl9pPr>
          </a:lstStyle>
          <a:p>
            <a:pPr>
              <a:spcBef>
                <a:spcPct val="50000"/>
              </a:spcBef>
              <a:spcAft>
                <a:spcPct val="0"/>
              </a:spcAft>
              <a:buClrTx/>
              <a:buSzTx/>
              <a:buFontTx/>
              <a:buNone/>
            </a:pPr>
            <a:fld id="{49404827-2989-3246-99DF-027656EF3669}" type="slidenum">
              <a:rPr lang="en-US" altLang="en-US" sz="700">
                <a:solidFill>
                  <a:schemeClr val="bg2"/>
                </a:solidFill>
              </a:rPr>
              <a:pPr>
                <a:spcBef>
                  <a:spcPct val="50000"/>
                </a:spcBef>
                <a:spcAft>
                  <a:spcPct val="0"/>
                </a:spcAft>
                <a:buClrTx/>
                <a:buSzTx/>
                <a:buFontTx/>
                <a:buNone/>
              </a:pPr>
              <a:t>4</a:t>
            </a:fld>
            <a:endParaRPr lang="en-US" altLang="en-US" sz="700">
              <a:solidFill>
                <a:schemeClr val="bg2"/>
              </a:solidFill>
            </a:endParaRPr>
          </a:p>
        </p:txBody>
      </p:sp>
      <p:sp>
        <p:nvSpPr>
          <p:cNvPr id="52227" name="Rectangle 2">
            <a:extLst>
              <a:ext uri="{FF2B5EF4-FFF2-40B4-BE49-F238E27FC236}">
                <a16:creationId xmlns:a16="http://schemas.microsoft.com/office/drawing/2014/main" id="{09A07E29-45EA-DA42-8212-C49357BA389B}"/>
              </a:ext>
            </a:extLst>
          </p:cNvPr>
          <p:cNvSpPr>
            <a:spLocks noGrp="1" noChangeArrowheads="1"/>
          </p:cNvSpPr>
          <p:nvPr>
            <p:ph type="title"/>
          </p:nvPr>
        </p:nvSpPr>
        <p:spPr bwMode="auto">
          <a:xfrm>
            <a:off x="649224" y="329184"/>
            <a:ext cx="7772400" cy="828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3000"/>
              <a:t>FY2022 Award Recipients (2 of 2)</a:t>
            </a:r>
            <a:endParaRPr altLang="en-US" sz="3000"/>
          </a:p>
        </p:txBody>
      </p:sp>
      <p:sp>
        <p:nvSpPr>
          <p:cNvPr id="51204" name="Rectangle 3">
            <a:extLst>
              <a:ext uri="{FF2B5EF4-FFF2-40B4-BE49-F238E27FC236}">
                <a16:creationId xmlns:a16="http://schemas.microsoft.com/office/drawing/2014/main" id="{5E4897F8-7D69-EF4B-A239-F2643E3193CB}"/>
              </a:ext>
            </a:extLst>
          </p:cNvPr>
          <p:cNvSpPr>
            <a:spLocks noGrp="1" noChangeArrowheads="1"/>
          </p:cNvSpPr>
          <p:nvPr>
            <p:ph type="body" idx="1"/>
          </p:nvPr>
        </p:nvSpPr>
        <p:spPr>
          <a:xfrm>
            <a:off x="692150" y="1234441"/>
            <a:ext cx="7123113" cy="3337559"/>
          </a:xfrm>
        </p:spPr>
        <p:txBody>
          <a:bodyPr numCol="2" spcCol="457200"/>
          <a:lstStyle/>
          <a:p>
            <a:pPr eaLnBrk="1" hangingPunct="1">
              <a:spcAft>
                <a:spcPts val="1600"/>
              </a:spcAft>
              <a:defRPr/>
            </a:pPr>
            <a:r>
              <a:rPr sz="1700"/>
              <a:t>Effectiveness of oral anticoagulants reducing incidence of dementia in low stroke-risk older patients with atrial fibrillation: A pilot cohort study applying novel sensitivity analysis</a:t>
            </a:r>
            <a:br>
              <a:rPr lang="en-US" sz="1700"/>
            </a:br>
            <a:br>
              <a:rPr lang="en-US" sz="400"/>
            </a:br>
            <a:r>
              <a:rPr sz="1400"/>
              <a:t>PI: </a:t>
            </a:r>
            <a:r>
              <a:rPr sz="1400" err="1"/>
              <a:t>Zhixin</a:t>
            </a:r>
            <a:r>
              <a:rPr sz="1400"/>
              <a:t> </a:t>
            </a:r>
            <a:r>
              <a:rPr sz="1400" err="1"/>
              <a:t>Lun</a:t>
            </a:r>
            <a:r>
              <a:rPr lang="en-US" sz="1400"/>
              <a:t>, postdoc, CP</a:t>
            </a:r>
            <a:br>
              <a:rPr lang="en-US" sz="1600"/>
            </a:br>
            <a:br>
              <a:rPr lang="en-US" sz="1600"/>
            </a:br>
            <a:br>
              <a:rPr lang="en-US" sz="1600"/>
            </a:br>
            <a:endParaRPr altLang="en-US" sz="1600"/>
          </a:p>
          <a:p>
            <a:pPr eaLnBrk="1" hangingPunct="1">
              <a:spcAft>
                <a:spcPts val="1600"/>
              </a:spcAft>
              <a:defRPr/>
            </a:pPr>
            <a:r>
              <a:rPr sz="1700"/>
              <a:t>Targeting drug tolerant </a:t>
            </a:r>
            <a:r>
              <a:rPr sz="1700" err="1"/>
              <a:t>persister</a:t>
            </a:r>
            <a:r>
              <a:rPr sz="1700"/>
              <a:t> cells to prevent cancer evolution under pharmacological pressure</a:t>
            </a:r>
            <a:br>
              <a:rPr lang="en-US" sz="1700"/>
            </a:br>
            <a:br>
              <a:rPr lang="en-US" sz="800"/>
            </a:br>
            <a:r>
              <a:rPr sz="1400"/>
              <a:t>PI: Dmitry </a:t>
            </a:r>
            <a:r>
              <a:rPr sz="1400" err="1"/>
              <a:t>Kuchenov</a:t>
            </a:r>
            <a:r>
              <a:rPr altLang="en-US" sz="1400"/>
              <a:t>	</a:t>
            </a:r>
            <a:r>
              <a:rPr lang="en-US" altLang="en-US" sz="1400"/>
              <a:t>, postdoc, BTS</a:t>
            </a:r>
            <a:r>
              <a:rPr altLang="en-US" sz="1600"/>
              <a:t>	</a:t>
            </a:r>
          </a:p>
          <a:p>
            <a:pPr eaLnBrk="1" hangingPunct="1">
              <a:spcAft>
                <a:spcPts val="1600"/>
              </a:spcAft>
              <a:defRPr/>
            </a:pPr>
            <a:r>
              <a:rPr sz="1700"/>
              <a:t>BAYS Program: Creating Pipelines to UCSF</a:t>
            </a:r>
            <a:br>
              <a:rPr lang="en-US" sz="1700"/>
            </a:br>
            <a:br>
              <a:rPr lang="en-US" sz="800"/>
            </a:br>
            <a:r>
              <a:rPr sz="1400"/>
              <a:t>PI: Emma Gunderson</a:t>
            </a:r>
            <a:r>
              <a:rPr lang="en-US" sz="1400"/>
              <a:t>, staff, PC;</a:t>
            </a:r>
            <a:r>
              <a:rPr sz="1400"/>
              <a:t> Chase Webb</a:t>
            </a:r>
            <a:r>
              <a:rPr lang="en-US" sz="1400"/>
              <a:t>, PhD student, PSPG</a:t>
            </a:r>
            <a:endParaRPr sz="1400"/>
          </a:p>
        </p:txBody>
      </p:sp>
      <p:pic>
        <p:nvPicPr>
          <p:cNvPr id="52229" name="Picture 2">
            <a:extLst>
              <a:ext uri="{FF2B5EF4-FFF2-40B4-BE49-F238E27FC236}">
                <a16:creationId xmlns:a16="http://schemas.microsoft.com/office/drawing/2014/main" id="{0D993E50-08C8-6041-BBAE-F2B7E11238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6563" y="4802188"/>
            <a:ext cx="3287712"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4">
            <a:extLst>
              <a:ext uri="{FF2B5EF4-FFF2-40B4-BE49-F238E27FC236}">
                <a16:creationId xmlns:a16="http://schemas.microsoft.com/office/drawing/2014/main" id="{AAA54DF8-7EC1-7F48-8965-6BE37CEB185D}"/>
              </a:ext>
            </a:extLst>
          </p:cNvPr>
          <p:cNvSpPr>
            <a:spLocks noGrp="1"/>
          </p:cNvSpPr>
          <p:nvPr>
            <p:ph type="ftr" sz="quarter" idx="10"/>
          </p:nvPr>
        </p:nvSpPr>
        <p:spPr>
          <a:xfrm>
            <a:off x="731520" y="4861301"/>
            <a:ext cx="4311650" cy="103187"/>
          </a:xfrm>
        </p:spPr>
        <p:txBody>
          <a:bodyPr/>
          <a:lstStyle/>
          <a:p>
            <a:pPr>
              <a:defRPr/>
            </a:pPr>
            <a:r>
              <a:rPr lang="en-US">
                <a:solidFill>
                  <a:srgbClr val="000000"/>
                </a:solidFill>
                <a:latin typeface="+mn-lt"/>
              </a:rPr>
              <a:t>School of Pharmacy Town Hall</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949D6C-313C-5042-943C-EB9110A82B89}"/>
              </a:ext>
            </a:extLst>
          </p:cNvPr>
          <p:cNvSpPr>
            <a:spLocks noGrp="1"/>
          </p:cNvSpPr>
          <p:nvPr>
            <p:ph type="title"/>
          </p:nvPr>
        </p:nvSpPr>
        <p:spPr/>
        <p:txBody>
          <a:bodyPr lIns="91440" tIns="45720" rIns="91440" bIns="45720" anchor="ctr">
            <a:noAutofit/>
          </a:bodyPr>
          <a:lstStyle/>
          <a:p>
            <a:r>
              <a:rPr lang="en-US">
                <a:cs typeface="Arial"/>
              </a:rPr>
              <a:t>Gallup Staff Engagement Survey</a:t>
            </a:r>
            <a:endParaRPr lang="en-US"/>
          </a:p>
        </p:txBody>
      </p:sp>
      <p:sp>
        <p:nvSpPr>
          <p:cNvPr id="7" name="Footer Placeholder 4">
            <a:extLst>
              <a:ext uri="{FF2B5EF4-FFF2-40B4-BE49-F238E27FC236}">
                <a16:creationId xmlns:a16="http://schemas.microsoft.com/office/drawing/2014/main" id="{470A9464-C131-8A4C-9235-6292716A1BEF}"/>
              </a:ext>
            </a:extLst>
          </p:cNvPr>
          <p:cNvSpPr>
            <a:spLocks noGrp="1"/>
          </p:cNvSpPr>
          <p:nvPr>
            <p:ph type="ftr" sz="quarter" idx="10"/>
          </p:nvPr>
        </p:nvSpPr>
        <p:spPr>
          <a:xfrm>
            <a:off x="731520" y="4852988"/>
            <a:ext cx="4311650" cy="103187"/>
          </a:xfrm>
        </p:spPr>
        <p:txBody>
          <a:bodyPr/>
          <a:lstStyle/>
          <a:p>
            <a:pPr>
              <a:defRPr/>
            </a:pPr>
            <a:r>
              <a:rPr lang="en-US">
                <a:solidFill>
                  <a:srgbClr val="000000"/>
                </a:solidFill>
                <a:latin typeface="+mn-lt"/>
              </a:rPr>
              <a:t>School of Pharmacy Town Hall</a:t>
            </a:r>
          </a:p>
        </p:txBody>
      </p:sp>
    </p:spTree>
    <p:extLst>
      <p:ext uri="{BB962C8B-B14F-4D97-AF65-F5344CB8AC3E}">
        <p14:creationId xmlns:p14="http://schemas.microsoft.com/office/powerpoint/2010/main" val="321814148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F9091C-B7D8-4C85-87FF-545266CE0F2F}"/>
              </a:ext>
            </a:extLst>
          </p:cNvPr>
          <p:cNvSpPr>
            <a:spLocks noGrp="1"/>
          </p:cNvSpPr>
          <p:nvPr>
            <p:ph type="body" idx="10"/>
          </p:nvPr>
        </p:nvSpPr>
        <p:spPr>
          <a:xfrm>
            <a:off x="1143000" y="719138"/>
            <a:ext cx="6858000" cy="236537"/>
          </a:xfrm>
        </p:spPr>
        <p:txBody>
          <a:bodyPr/>
          <a:lstStyle/>
          <a:p>
            <a:pPr algn="ctr">
              <a:defRPr/>
            </a:pPr>
            <a:r>
              <a:t>URL: https://pharmacy.ucsf.edu/deans-office/academic-affairs</a:t>
            </a:r>
          </a:p>
        </p:txBody>
      </p:sp>
      <p:pic>
        <p:nvPicPr>
          <p:cNvPr id="57350" name="Picture 1" descr="Coming soon: Annual Staff Engagement Survey, April 12 to May 6, 2022">
            <a:extLst>
              <a:ext uri="{FF2B5EF4-FFF2-40B4-BE49-F238E27FC236}">
                <a16:creationId xmlns:a16="http://schemas.microsoft.com/office/drawing/2014/main" id="{E6EC9721-369E-4621-A4FB-5EFFB4C29B27}"/>
              </a:ext>
            </a:extLst>
          </p:cNvPr>
          <p:cNvPicPr>
            <a:picLocks noChangeAspect="1"/>
          </p:cNvPicPr>
          <p:nvPr/>
        </p:nvPicPr>
        <p:blipFill rotWithShape="1">
          <a:blip r:embed="rId3">
            <a:extLst>
              <a:ext uri="{28A0092B-C50C-407E-A947-70E740481C1C}">
                <a14:useLocalDpi xmlns:a14="http://schemas.microsoft.com/office/drawing/2010/main" val="0"/>
              </a:ext>
            </a:extLst>
          </a:blip>
          <a:srcRect l="1273" t="1711" r="1106" b="1"/>
          <a:stretch/>
        </p:blipFill>
        <p:spPr bwMode="auto">
          <a:xfrm>
            <a:off x="282632" y="440574"/>
            <a:ext cx="7872153" cy="402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0908C39B-F544-4D48-9C37-1740305A6920}"/>
              </a:ext>
            </a:extLst>
          </p:cNvPr>
          <p:cNvSpPr>
            <a:spLocks noGrp="1"/>
          </p:cNvSpPr>
          <p:nvPr>
            <p:ph type="ftr" sz="quarter" idx="12"/>
          </p:nvPr>
        </p:nvSpPr>
        <p:spPr>
          <a:xfrm>
            <a:off x="728663" y="4855464"/>
            <a:ext cx="4311650" cy="103187"/>
          </a:xfrm>
        </p:spPr>
        <p:txBody>
          <a:bodyPr/>
          <a:lstStyle/>
          <a:p>
            <a:pPr>
              <a:defRPr/>
            </a:pPr>
            <a:r>
              <a:rPr lang="en-US" sz="700">
                <a:solidFill>
                  <a:srgbClr val="000000"/>
                </a:solidFill>
              </a:rPr>
              <a:t>School of Pharmacy Town Hall</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17926-6FB7-4091-80E6-CB82E0228AAA}"/>
              </a:ext>
            </a:extLst>
          </p:cNvPr>
          <p:cNvSpPr>
            <a:spLocks noGrp="1"/>
          </p:cNvSpPr>
          <p:nvPr>
            <p:ph type="title"/>
          </p:nvPr>
        </p:nvSpPr>
        <p:spPr/>
        <p:txBody>
          <a:bodyPr/>
          <a:lstStyle/>
          <a:p>
            <a:r>
              <a:rPr lang="en-US">
                <a:cs typeface="Arial"/>
              </a:rPr>
              <a:t>Gallup Ambassadors 2022</a:t>
            </a:r>
            <a:endParaRPr lang="en-US"/>
          </a:p>
        </p:txBody>
      </p:sp>
      <p:graphicFrame>
        <p:nvGraphicFramePr>
          <p:cNvPr id="7" name="Table 7">
            <a:extLst>
              <a:ext uri="{FF2B5EF4-FFF2-40B4-BE49-F238E27FC236}">
                <a16:creationId xmlns:a16="http://schemas.microsoft.com/office/drawing/2014/main" id="{6EE3CC26-9160-4AEC-9701-5B7AC66994AD}"/>
              </a:ext>
            </a:extLst>
          </p:cNvPr>
          <p:cNvGraphicFramePr>
            <a:graphicFrameLocks noGrp="1"/>
          </p:cNvGraphicFramePr>
          <p:nvPr>
            <p:ph idx="1"/>
            <p:extLst>
              <p:ext uri="{D42A27DB-BD31-4B8C-83A1-F6EECF244321}">
                <p14:modId xmlns:p14="http://schemas.microsoft.com/office/powerpoint/2010/main" val="1961367953"/>
              </p:ext>
            </p:extLst>
          </p:nvPr>
        </p:nvGraphicFramePr>
        <p:xfrm>
          <a:off x="661987" y="1516063"/>
          <a:ext cx="8216006" cy="2966717"/>
        </p:xfrm>
        <a:graphic>
          <a:graphicData uri="http://schemas.openxmlformats.org/drawingml/2006/table">
            <a:tbl>
              <a:tblPr firstRow="1" bandRow="1">
                <a:tableStyleId>{5C22544A-7EE6-4342-B048-85BDC9FD1C3A}</a:tableStyleId>
              </a:tblPr>
              <a:tblGrid>
                <a:gridCol w="4108003">
                  <a:extLst>
                    <a:ext uri="{9D8B030D-6E8A-4147-A177-3AD203B41FA5}">
                      <a16:colId xmlns:a16="http://schemas.microsoft.com/office/drawing/2014/main" val="2824647684"/>
                    </a:ext>
                  </a:extLst>
                </a:gridCol>
                <a:gridCol w="4108003">
                  <a:extLst>
                    <a:ext uri="{9D8B030D-6E8A-4147-A177-3AD203B41FA5}">
                      <a16:colId xmlns:a16="http://schemas.microsoft.com/office/drawing/2014/main" val="10191217"/>
                    </a:ext>
                  </a:extLst>
                </a:gridCol>
              </a:tblGrid>
              <a:tr h="370840">
                <a:tc>
                  <a:txBody>
                    <a:bodyPr/>
                    <a:lstStyle/>
                    <a:p>
                      <a:r>
                        <a:rPr lang="en-US"/>
                        <a:t>Unit</a:t>
                      </a:r>
                    </a:p>
                  </a:txBody>
                  <a:tcPr/>
                </a:tc>
                <a:tc>
                  <a:txBody>
                    <a:bodyPr/>
                    <a:lstStyle/>
                    <a:p>
                      <a:r>
                        <a:rPr lang="en-US"/>
                        <a:t>Ambassador</a:t>
                      </a:r>
                    </a:p>
                  </a:txBody>
                  <a:tcPr/>
                </a:tc>
                <a:extLst>
                  <a:ext uri="{0D108BD9-81ED-4DB2-BD59-A6C34878D82A}">
                    <a16:rowId xmlns:a16="http://schemas.microsoft.com/office/drawing/2014/main" val="3083617746"/>
                  </a:ext>
                </a:extLst>
              </a:tr>
              <a:tr h="370840">
                <a:tc>
                  <a:txBody>
                    <a:bodyPr/>
                    <a:lstStyle/>
                    <a:p>
                      <a:r>
                        <a:rPr lang="en-US"/>
                        <a:t>Dean’s Office</a:t>
                      </a:r>
                    </a:p>
                  </a:txBody>
                  <a:tcPr/>
                </a:tc>
                <a:tc>
                  <a:txBody>
                    <a:bodyPr/>
                    <a:lstStyle/>
                    <a:p>
                      <a:r>
                        <a:rPr lang="en-US"/>
                        <a:t>Liana Crosby</a:t>
                      </a:r>
                    </a:p>
                  </a:txBody>
                  <a:tcPr/>
                </a:tc>
                <a:extLst>
                  <a:ext uri="{0D108BD9-81ED-4DB2-BD59-A6C34878D82A}">
                    <a16:rowId xmlns:a16="http://schemas.microsoft.com/office/drawing/2014/main" val="2436096337"/>
                  </a:ext>
                </a:extLst>
              </a:tr>
              <a:tr h="370838">
                <a:tc>
                  <a:txBody>
                    <a:bodyPr/>
                    <a:lstStyle/>
                    <a:p>
                      <a:pPr lvl="1">
                        <a:buNone/>
                      </a:pPr>
                      <a:r>
                        <a:rPr lang="en-US"/>
                        <a:t>OEIS</a:t>
                      </a:r>
                    </a:p>
                  </a:txBody>
                  <a:tcPr/>
                </a:tc>
                <a:tc>
                  <a:txBody>
                    <a:bodyPr/>
                    <a:lstStyle/>
                    <a:p>
                      <a:pPr lvl="1">
                        <a:buNone/>
                      </a:pPr>
                      <a:r>
                        <a:rPr lang="en-US"/>
                        <a:t>Rickey Lee Bauman</a:t>
                      </a:r>
                    </a:p>
                  </a:txBody>
                  <a:tcPr/>
                </a:tc>
                <a:extLst>
                  <a:ext uri="{0D108BD9-81ED-4DB2-BD59-A6C34878D82A}">
                    <a16:rowId xmlns:a16="http://schemas.microsoft.com/office/drawing/2014/main" val="2494414631"/>
                  </a:ext>
                </a:extLst>
              </a:tr>
              <a:tr h="370839">
                <a:tc>
                  <a:txBody>
                    <a:bodyPr/>
                    <a:lstStyle/>
                    <a:p>
                      <a:pPr lvl="1">
                        <a:buNone/>
                      </a:pPr>
                      <a:r>
                        <a:rPr lang="en-US"/>
                        <a:t>OEIS</a:t>
                      </a:r>
                    </a:p>
                  </a:txBody>
                  <a:tcPr/>
                </a:tc>
                <a:tc>
                  <a:txBody>
                    <a:bodyPr/>
                    <a:lstStyle/>
                    <a:p>
                      <a:pPr lvl="1">
                        <a:buNone/>
                      </a:pPr>
                      <a:r>
                        <a:rPr lang="en-US"/>
                        <a:t>Tia-Jane Desplancke</a:t>
                      </a:r>
                    </a:p>
                  </a:txBody>
                  <a:tcPr/>
                </a:tc>
                <a:extLst>
                  <a:ext uri="{0D108BD9-81ED-4DB2-BD59-A6C34878D82A}">
                    <a16:rowId xmlns:a16="http://schemas.microsoft.com/office/drawing/2014/main" val="4235618574"/>
                  </a:ext>
                </a:extLst>
              </a:tr>
              <a:tr h="370840">
                <a:tc>
                  <a:txBody>
                    <a:bodyPr/>
                    <a:lstStyle/>
                    <a:p>
                      <a:r>
                        <a:rPr lang="en-US"/>
                        <a:t>Pharmaceutical Chemistry</a:t>
                      </a:r>
                    </a:p>
                  </a:txBody>
                  <a:tcPr/>
                </a:tc>
                <a:tc>
                  <a:txBody>
                    <a:bodyPr/>
                    <a:lstStyle/>
                    <a:p>
                      <a:r>
                        <a:rPr lang="en-US"/>
                        <a:t>Emma Gunderson</a:t>
                      </a:r>
                    </a:p>
                  </a:txBody>
                  <a:tcPr/>
                </a:tc>
                <a:extLst>
                  <a:ext uri="{0D108BD9-81ED-4DB2-BD59-A6C34878D82A}">
                    <a16:rowId xmlns:a16="http://schemas.microsoft.com/office/drawing/2014/main" val="3613222722"/>
                  </a:ext>
                </a:extLst>
              </a:tr>
              <a:tr h="370840">
                <a:tc>
                  <a:txBody>
                    <a:bodyPr/>
                    <a:lstStyle/>
                    <a:p>
                      <a:pPr lvl="0">
                        <a:buNone/>
                      </a:pPr>
                      <a:r>
                        <a:rPr lang="en-US"/>
                        <a:t>BTS</a:t>
                      </a:r>
                    </a:p>
                  </a:txBody>
                  <a:tcPr/>
                </a:tc>
                <a:tc>
                  <a:txBody>
                    <a:bodyPr/>
                    <a:lstStyle/>
                    <a:p>
                      <a:r>
                        <a:rPr lang="en-US"/>
                        <a:t>Frances Peterson</a:t>
                      </a:r>
                    </a:p>
                  </a:txBody>
                  <a:tcPr/>
                </a:tc>
                <a:extLst>
                  <a:ext uri="{0D108BD9-81ED-4DB2-BD59-A6C34878D82A}">
                    <a16:rowId xmlns:a16="http://schemas.microsoft.com/office/drawing/2014/main" val="2912103089"/>
                  </a:ext>
                </a:extLst>
              </a:tr>
              <a:tr h="370840">
                <a:tc>
                  <a:txBody>
                    <a:bodyPr/>
                    <a:lstStyle/>
                    <a:p>
                      <a:r>
                        <a:rPr lang="en-US"/>
                        <a:t>Clinical Pharmacy</a:t>
                      </a:r>
                    </a:p>
                  </a:txBody>
                  <a:tcPr/>
                </a:tc>
                <a:tc>
                  <a:txBody>
                    <a:bodyPr/>
                    <a:lstStyle/>
                    <a:p>
                      <a:r>
                        <a:rPr lang="en-US"/>
                        <a:t>Angela Galvis</a:t>
                      </a:r>
                    </a:p>
                  </a:txBody>
                  <a:tcPr/>
                </a:tc>
                <a:extLst>
                  <a:ext uri="{0D108BD9-81ED-4DB2-BD59-A6C34878D82A}">
                    <a16:rowId xmlns:a16="http://schemas.microsoft.com/office/drawing/2014/main" val="3718552016"/>
                  </a:ext>
                </a:extLst>
              </a:tr>
              <a:tr h="370840">
                <a:tc>
                  <a:txBody>
                    <a:bodyPr/>
                    <a:lstStyle/>
                    <a:p>
                      <a:pPr lvl="1"/>
                      <a:r>
                        <a:rPr lang="en-US"/>
                        <a:t>Poison Control</a:t>
                      </a:r>
                    </a:p>
                  </a:txBody>
                  <a:tcPr/>
                </a:tc>
                <a:tc>
                  <a:txBody>
                    <a:bodyPr/>
                    <a:lstStyle/>
                    <a:p>
                      <a:pPr lvl="1"/>
                      <a:r>
                        <a:rPr lang="en-US"/>
                        <a:t>Paul </a:t>
                      </a:r>
                      <a:r>
                        <a:rPr lang="en-US" err="1"/>
                        <a:t>Dertien</a:t>
                      </a:r>
                      <a:endParaRPr lang="en-US"/>
                    </a:p>
                  </a:txBody>
                  <a:tcPr/>
                </a:tc>
                <a:extLst>
                  <a:ext uri="{0D108BD9-81ED-4DB2-BD59-A6C34878D82A}">
                    <a16:rowId xmlns:a16="http://schemas.microsoft.com/office/drawing/2014/main" val="2635688286"/>
                  </a:ext>
                </a:extLst>
              </a:tr>
            </a:tbl>
          </a:graphicData>
        </a:graphic>
      </p:graphicFrame>
      <p:sp>
        <p:nvSpPr>
          <p:cNvPr id="4" name="Text Placeholder 3">
            <a:extLst>
              <a:ext uri="{FF2B5EF4-FFF2-40B4-BE49-F238E27FC236}">
                <a16:creationId xmlns:a16="http://schemas.microsoft.com/office/drawing/2014/main" id="{C35C1016-8D6E-4F1A-BA22-E5E2482132C6}"/>
              </a:ext>
            </a:extLst>
          </p:cNvPr>
          <p:cNvSpPr>
            <a:spLocks noGrp="1"/>
          </p:cNvSpPr>
          <p:nvPr>
            <p:ph type="body" idx="10"/>
          </p:nvPr>
        </p:nvSpPr>
        <p:spPr/>
        <p:txBody>
          <a:bodyPr/>
          <a:lstStyle/>
          <a:p>
            <a:endParaRPr lang="en-US"/>
          </a:p>
        </p:txBody>
      </p:sp>
      <p:sp>
        <p:nvSpPr>
          <p:cNvPr id="5" name="Footer Placeholder 4">
            <a:extLst>
              <a:ext uri="{FF2B5EF4-FFF2-40B4-BE49-F238E27FC236}">
                <a16:creationId xmlns:a16="http://schemas.microsoft.com/office/drawing/2014/main" id="{3DC44ACD-2F21-4486-8BE1-FCE16F85FE39}"/>
              </a:ext>
            </a:extLst>
          </p:cNvPr>
          <p:cNvSpPr>
            <a:spLocks noGrp="1"/>
          </p:cNvSpPr>
          <p:nvPr>
            <p:ph type="ftr" sz="quarter" idx="12"/>
          </p:nvPr>
        </p:nvSpPr>
        <p:spPr/>
        <p:txBody>
          <a:bodyPr/>
          <a:lstStyle/>
          <a:p>
            <a:pPr>
              <a:defRPr/>
            </a:pPr>
            <a:r>
              <a:rPr lang="en-US"/>
              <a:t>School of Pharmacy Town Hall</a:t>
            </a:r>
          </a:p>
        </p:txBody>
      </p:sp>
      <p:sp>
        <p:nvSpPr>
          <p:cNvPr id="10" name="Footer Placeholder 7">
            <a:extLst>
              <a:ext uri="{FF2B5EF4-FFF2-40B4-BE49-F238E27FC236}">
                <a16:creationId xmlns:a16="http://schemas.microsoft.com/office/drawing/2014/main" id="{A690EF76-5E77-134F-B6BA-949CE6D0F4AB}"/>
              </a:ext>
            </a:extLst>
          </p:cNvPr>
          <p:cNvSpPr txBox="1">
            <a:spLocks/>
          </p:cNvSpPr>
          <p:nvPr/>
        </p:nvSpPr>
        <p:spPr>
          <a:xfrm>
            <a:off x="731520" y="4855464"/>
            <a:ext cx="4311650" cy="103187"/>
          </a:xfrm>
          <a:prstGeom prst="rect">
            <a:avLst/>
          </a:prstGeom>
        </p:spPr>
        <p:txBody>
          <a:bodyPr vert="horz" wrap="square" lIns="0" tIns="0" rIns="0" bIns="0" rtlCol="0" anchor="b" anchorCtr="0"/>
          <a:lstStyle>
            <a:defPPr>
              <a:defRPr lang="en-US"/>
            </a:defPPr>
            <a:lvl1pPr algn="l" rtl="0" eaLnBrk="1" fontAlgn="auto" hangingPunct="1">
              <a:spcBef>
                <a:spcPts val="0"/>
              </a:spcBef>
              <a:spcAft>
                <a:spcPts val="0"/>
              </a:spcAft>
              <a:defRPr sz="675" i="0" kern="1200">
                <a:solidFill>
                  <a:schemeClr val="bg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en-US" sz="700">
                <a:solidFill>
                  <a:srgbClr val="000000"/>
                </a:solidFill>
              </a:rPr>
              <a:t>School of Pharmacy Town Hall</a:t>
            </a:r>
          </a:p>
        </p:txBody>
      </p:sp>
    </p:spTree>
    <p:extLst>
      <p:ext uri="{BB962C8B-B14F-4D97-AF65-F5344CB8AC3E}">
        <p14:creationId xmlns:p14="http://schemas.microsoft.com/office/powerpoint/2010/main" val="52523106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a:extLst>
              <a:ext uri="{FF2B5EF4-FFF2-40B4-BE49-F238E27FC236}">
                <a16:creationId xmlns:a16="http://schemas.microsoft.com/office/drawing/2014/main" id="{185788E4-13C2-4C60-B456-8531DB1703D1}"/>
              </a:ext>
            </a:extLst>
          </p:cNvPr>
          <p:cNvSpPr>
            <a:spLocks noGrp="1" noChangeArrowheads="1"/>
          </p:cNvSpPr>
          <p:nvPr>
            <p:ph type="title"/>
          </p:nvPr>
        </p:nvSpPr>
        <p:spPr bwMode="auto">
          <a:xfrm>
            <a:off x="649224" y="329184"/>
            <a:ext cx="7808686" cy="828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3000">
                <a:cs typeface="Arial"/>
              </a:rPr>
              <a:t>March 1: Return</a:t>
            </a:r>
            <a:r>
              <a:rPr altLang="en-US" sz="3000">
                <a:cs typeface="Arial"/>
              </a:rPr>
              <a:t> to </a:t>
            </a:r>
            <a:r>
              <a:rPr lang="en-US" altLang="en-US" sz="3000">
                <a:cs typeface="Arial"/>
              </a:rPr>
              <a:t>On-site Work</a:t>
            </a:r>
            <a:endParaRPr altLang="en-US" sz="3000"/>
          </a:p>
        </p:txBody>
      </p:sp>
      <p:sp>
        <p:nvSpPr>
          <p:cNvPr id="51204" name="Rectangle 3">
            <a:extLst>
              <a:ext uri="{FF2B5EF4-FFF2-40B4-BE49-F238E27FC236}">
                <a16:creationId xmlns:a16="http://schemas.microsoft.com/office/drawing/2014/main" id="{319E8DF5-5D43-4F82-8522-63522E6970F4}"/>
              </a:ext>
            </a:extLst>
          </p:cNvPr>
          <p:cNvSpPr>
            <a:spLocks noGrp="1" noChangeArrowheads="1"/>
          </p:cNvSpPr>
          <p:nvPr>
            <p:ph type="body" idx="1"/>
          </p:nvPr>
        </p:nvSpPr>
        <p:spPr>
          <a:xfrm>
            <a:off x="692150" y="918482"/>
            <a:ext cx="7639050" cy="3653518"/>
          </a:xfrm>
        </p:spPr>
        <p:txBody>
          <a:bodyPr/>
          <a:lstStyle/>
          <a:p>
            <a:pPr eaLnBrk="1" hangingPunct="1">
              <a:spcAft>
                <a:spcPts val="1200"/>
              </a:spcAft>
              <a:defRPr/>
            </a:pPr>
            <a:r>
              <a:rPr lang="en-US" altLang="en-US" sz="1600">
                <a:cs typeface="Arial"/>
              </a:rPr>
              <a:t>Vaccine booster: March 1 deadline</a:t>
            </a:r>
            <a:br>
              <a:rPr lang="en-US" altLang="en-US" sz="1600">
                <a:cs typeface="Arial"/>
              </a:rPr>
            </a:br>
            <a:r>
              <a:rPr lang="en-US" sz="1600">
                <a:ea typeface="+mn-lt"/>
                <a:cs typeface="+mn-lt"/>
                <a:hlinkClick r:id="rId3"/>
              </a:rPr>
              <a:t>occupationalhealthprogram.ucsf.edu</a:t>
            </a:r>
            <a:endParaRPr lang="en-US" altLang="en-US" sz="1600">
              <a:cs typeface="Arial"/>
            </a:endParaRPr>
          </a:p>
          <a:p>
            <a:pPr>
              <a:spcAft>
                <a:spcPts val="1200"/>
              </a:spcAft>
              <a:defRPr/>
            </a:pPr>
            <a:r>
              <a:rPr lang="en-US" altLang="en-US" sz="1600"/>
              <a:t>Adhere to campus COVID rules including daily health screener, masking, and vaccination or testing requirements.</a:t>
            </a:r>
            <a:br>
              <a:rPr lang="en-US" altLang="en-US" sz="1600"/>
            </a:br>
            <a:r>
              <a:rPr lang="en-US" sz="1600">
                <a:solidFill>
                  <a:srgbClr val="178CCB"/>
                </a:solidFill>
                <a:hlinkClick r:id="rId4">
                  <a:extLst>
                    <a:ext uri="{A12FA001-AC4F-418D-AE19-62706E023703}">
                      <ahyp:hlinkClr xmlns:ahyp="http://schemas.microsoft.com/office/drawing/2018/hyperlinkcolor" val="tx"/>
                    </a:ext>
                  </a:extLst>
                </a:hlinkClick>
              </a:rPr>
              <a:t>coronavirus</a:t>
            </a:r>
            <a:r>
              <a:rPr lang="en-US" sz="1600">
                <a:solidFill>
                  <a:srgbClr val="178CCB"/>
                </a:solidFill>
                <a:ea typeface="+mn-lt"/>
                <a:cs typeface="+mn-lt"/>
                <a:hlinkClick r:id="rId4">
                  <a:extLst>
                    <a:ext uri="{A12FA001-AC4F-418D-AE19-62706E023703}">
                      <ahyp:hlinkClr xmlns:ahyp="http://schemas.microsoft.com/office/drawing/2018/hyperlinkcolor" val="tx"/>
                    </a:ext>
                  </a:extLst>
                </a:hlinkClick>
              </a:rPr>
              <a:t>.ucsf.edu/campus-protocols</a:t>
            </a:r>
            <a:endParaRPr lang="en-US" altLang="en-US" sz="1600">
              <a:solidFill>
                <a:srgbClr val="178CCB"/>
              </a:solidFill>
              <a:ea typeface="+mn-lt"/>
              <a:cs typeface="+mn-lt"/>
            </a:endParaRPr>
          </a:p>
          <a:p>
            <a:pPr>
              <a:spcAft>
                <a:spcPts val="1200"/>
              </a:spcAft>
              <a:defRPr/>
            </a:pPr>
            <a:r>
              <a:rPr lang="en-US" sz="1600">
                <a:ea typeface="+mn-lt"/>
                <a:cs typeface="+mn-lt"/>
              </a:rPr>
              <a:t>What to do after a positive COVID test?</a:t>
            </a:r>
            <a:br>
              <a:rPr lang="en-US" sz="1600">
                <a:ea typeface="+mn-lt"/>
                <a:cs typeface="+mn-lt"/>
              </a:rPr>
            </a:br>
            <a:r>
              <a:rPr lang="en-US" sz="1600">
                <a:ea typeface="+mn-lt"/>
                <a:cs typeface="+mn-lt"/>
                <a:hlinkClick r:id="rId5"/>
              </a:rPr>
              <a:t>coronavirus.ucsf.edu/return-onsite-work-guidelines</a:t>
            </a:r>
            <a:endParaRPr lang="en-US" sz="1600">
              <a:ea typeface="+mn-lt"/>
              <a:cs typeface="+mn-lt"/>
            </a:endParaRPr>
          </a:p>
          <a:p>
            <a:pPr eaLnBrk="1" hangingPunct="1">
              <a:spcAft>
                <a:spcPts val="1200"/>
              </a:spcAft>
              <a:defRPr/>
            </a:pPr>
            <a:r>
              <a:rPr lang="en-US" altLang="en-US" sz="1600"/>
              <a:t>Telework agreements complete by March 1 if outstanding.</a:t>
            </a:r>
            <a:br>
              <a:rPr lang="en-US" altLang="en-US" sz="1600"/>
            </a:br>
            <a:r>
              <a:rPr lang="en-US" altLang="en-US" sz="1600"/>
              <a:t>via </a:t>
            </a:r>
            <a:r>
              <a:rPr lang="en-US" altLang="en-US" sz="1600" err="1"/>
              <a:t>PeopleConnect</a:t>
            </a:r>
            <a:r>
              <a:rPr lang="en-US" altLang="en-US" sz="1600"/>
              <a:t> (in MyAccess), will affect space</a:t>
            </a:r>
            <a:endParaRPr lang="en-US" altLang="en-US" sz="1600">
              <a:cs typeface="Arial"/>
            </a:endParaRPr>
          </a:p>
          <a:p>
            <a:pPr eaLnBrk="1" hangingPunct="1">
              <a:spcAft>
                <a:spcPts val="1200"/>
              </a:spcAft>
              <a:defRPr/>
            </a:pPr>
            <a:r>
              <a:rPr lang="en-US" altLang="en-US" sz="1600"/>
              <a:t>Office etiquette — masking, eating, sharing workspace, sick notices, remote connectivity, ergonomics for home space.</a:t>
            </a:r>
            <a:br>
              <a:rPr lang="en-US" altLang="en-US" sz="1600">
                <a:cs typeface="Arial"/>
              </a:rPr>
            </a:br>
            <a:r>
              <a:rPr lang="en-US" sz="1600">
                <a:ea typeface="+mn-lt"/>
                <a:cs typeface="+mn-lt"/>
                <a:hlinkClick r:id="rId6"/>
              </a:rPr>
              <a:t>coronavirus.ucsf.edu/dining</a:t>
            </a:r>
            <a:br>
              <a:rPr lang="en-US" altLang="en-US" sz="1600"/>
            </a:br>
            <a:endParaRPr lang="en-US" altLang="en-US" sz="1600">
              <a:cs typeface="Arial"/>
            </a:endParaRPr>
          </a:p>
        </p:txBody>
      </p:sp>
      <p:pic>
        <p:nvPicPr>
          <p:cNvPr id="58373" name="Picture 2">
            <a:extLst>
              <a:ext uri="{FF2B5EF4-FFF2-40B4-BE49-F238E27FC236}">
                <a16:creationId xmlns:a16="http://schemas.microsoft.com/office/drawing/2014/main" id="{0DF7360F-F310-4DC4-8FF9-57B75F9BFE2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06563" y="4802188"/>
            <a:ext cx="3287712"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Footer Placeholder 1">
            <a:extLst>
              <a:ext uri="{FF2B5EF4-FFF2-40B4-BE49-F238E27FC236}">
                <a16:creationId xmlns:a16="http://schemas.microsoft.com/office/drawing/2014/main" id="{CB6129D6-8967-437F-B6C6-4D6411A25F7A}"/>
              </a:ext>
            </a:extLst>
          </p:cNvPr>
          <p:cNvSpPr txBox="1">
            <a:spLocks/>
          </p:cNvSpPr>
          <p:nvPr/>
        </p:nvSpPr>
        <p:spPr bwMode="auto">
          <a:xfrm>
            <a:off x="547688" y="4786313"/>
            <a:ext cx="4311650" cy="10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ts val="600"/>
              </a:spcAft>
              <a:buClr>
                <a:schemeClr val="accent1"/>
              </a:buClr>
              <a:buSzPct val="80000"/>
              <a:buFont typeface="Wingdings" panose="05000000000000000000" pitchFamily="2" charset="2"/>
              <a:buChar char="§"/>
              <a:defRPr sz="2200">
                <a:solidFill>
                  <a:schemeClr val="tx1"/>
                </a:solidFill>
                <a:latin typeface="Arial" panose="020B0604020202020204" pitchFamily="34" charset="0"/>
              </a:defRPr>
            </a:lvl1pPr>
            <a:lvl2pPr marL="742950" indent="-285750">
              <a:spcAft>
                <a:spcPts val="600"/>
              </a:spcAft>
              <a:buClr>
                <a:srgbClr val="5C6A70"/>
              </a:buClr>
              <a:buSzPct val="100000"/>
              <a:buFont typeface=".AppleSystemUIFont"/>
              <a:buChar char="-"/>
              <a:defRPr sz="2000">
                <a:solidFill>
                  <a:schemeClr val="tx1"/>
                </a:solidFill>
                <a:latin typeface="Arial" panose="020B0604020202020204" pitchFamily="34" charset="0"/>
              </a:defRPr>
            </a:lvl2pPr>
            <a:lvl3pPr marL="1143000" indent="-228600">
              <a:spcAft>
                <a:spcPts val="600"/>
              </a:spcAft>
              <a:buClr>
                <a:schemeClr val="accent1"/>
              </a:buClr>
              <a:buSzPct val="80000"/>
              <a:buFont typeface="Wingdings" panose="05000000000000000000" pitchFamily="2" charset="2"/>
              <a:buChar char="§"/>
              <a:defRPr>
                <a:solidFill>
                  <a:schemeClr val="tx1"/>
                </a:solidFill>
                <a:latin typeface="Arial" panose="020B0604020202020204" pitchFamily="34" charset="0"/>
              </a:defRPr>
            </a:lvl3pPr>
            <a:lvl4pPr marL="1600200" indent="-228600">
              <a:spcAft>
                <a:spcPts val="600"/>
              </a:spcAft>
              <a:buClr>
                <a:srgbClr val="5C6A70"/>
              </a:buClr>
              <a:buSzPct val="100000"/>
              <a:buFont typeface=".AppleSystemUIFont"/>
              <a:buChar char="-"/>
              <a:defRPr sz="1600">
                <a:solidFill>
                  <a:schemeClr val="tx1"/>
                </a:solidFill>
                <a:latin typeface="Arial" panose="020B0604020202020204" pitchFamily="34" charset="0"/>
              </a:defRPr>
            </a:lvl4pPr>
            <a:lvl5pPr marL="2057400" indent="-228600">
              <a:lnSpc>
                <a:spcPct val="200000"/>
              </a:lnSpc>
              <a:buClr>
                <a:srgbClr val="18A3AC"/>
              </a:buClr>
              <a:buSzPct val="80000"/>
              <a:buFont typeface="Wingdings" panose="05000000000000000000" pitchFamily="2" charset="2"/>
              <a:buChar char="§"/>
              <a:defRPr sz="2000">
                <a:solidFill>
                  <a:schemeClr val="tx1"/>
                </a:solidFill>
                <a:latin typeface="Garamond" panose="02020404030301010803" pitchFamily="18" charset="0"/>
              </a:defRPr>
            </a:lvl5pPr>
            <a:lvl6pPr marL="2514600" indent="-228600" eaLnBrk="0" fontAlgn="base" hangingPunct="0">
              <a:lnSpc>
                <a:spcPct val="200000"/>
              </a:lnSpc>
              <a:spcBef>
                <a:spcPct val="0"/>
              </a:spcBef>
              <a:spcAft>
                <a:spcPct val="0"/>
              </a:spcAft>
              <a:buClr>
                <a:srgbClr val="18A3AC"/>
              </a:buClr>
              <a:buSzPct val="80000"/>
              <a:buFont typeface="Wingdings" panose="05000000000000000000" pitchFamily="2" charset="2"/>
              <a:buChar char="§"/>
              <a:defRPr sz="2000">
                <a:solidFill>
                  <a:schemeClr val="tx1"/>
                </a:solidFill>
                <a:latin typeface="Garamond" panose="02020404030301010803" pitchFamily="18" charset="0"/>
              </a:defRPr>
            </a:lvl6pPr>
            <a:lvl7pPr marL="2971800" indent="-228600" eaLnBrk="0" fontAlgn="base" hangingPunct="0">
              <a:lnSpc>
                <a:spcPct val="200000"/>
              </a:lnSpc>
              <a:spcBef>
                <a:spcPct val="0"/>
              </a:spcBef>
              <a:spcAft>
                <a:spcPct val="0"/>
              </a:spcAft>
              <a:buClr>
                <a:srgbClr val="18A3AC"/>
              </a:buClr>
              <a:buSzPct val="80000"/>
              <a:buFont typeface="Wingdings" panose="05000000000000000000" pitchFamily="2" charset="2"/>
              <a:buChar char="§"/>
              <a:defRPr sz="2000">
                <a:solidFill>
                  <a:schemeClr val="tx1"/>
                </a:solidFill>
                <a:latin typeface="Garamond" panose="02020404030301010803" pitchFamily="18" charset="0"/>
              </a:defRPr>
            </a:lvl7pPr>
            <a:lvl8pPr marL="3429000" indent="-228600" eaLnBrk="0" fontAlgn="base" hangingPunct="0">
              <a:lnSpc>
                <a:spcPct val="200000"/>
              </a:lnSpc>
              <a:spcBef>
                <a:spcPct val="0"/>
              </a:spcBef>
              <a:spcAft>
                <a:spcPct val="0"/>
              </a:spcAft>
              <a:buClr>
                <a:srgbClr val="18A3AC"/>
              </a:buClr>
              <a:buSzPct val="80000"/>
              <a:buFont typeface="Wingdings" panose="05000000000000000000" pitchFamily="2" charset="2"/>
              <a:buChar char="§"/>
              <a:defRPr sz="2000">
                <a:solidFill>
                  <a:schemeClr val="tx1"/>
                </a:solidFill>
                <a:latin typeface="Garamond" panose="02020404030301010803" pitchFamily="18" charset="0"/>
              </a:defRPr>
            </a:lvl8pPr>
            <a:lvl9pPr marL="3886200" indent="-228600" eaLnBrk="0" fontAlgn="base" hangingPunct="0">
              <a:lnSpc>
                <a:spcPct val="200000"/>
              </a:lnSpc>
              <a:spcBef>
                <a:spcPct val="0"/>
              </a:spcBef>
              <a:spcAft>
                <a:spcPct val="0"/>
              </a:spcAft>
              <a:buClr>
                <a:srgbClr val="18A3AC"/>
              </a:buClr>
              <a:buSzPct val="80000"/>
              <a:buFont typeface="Wingdings" panose="05000000000000000000" pitchFamily="2" charset="2"/>
              <a:buChar char="§"/>
              <a:defRPr sz="2000">
                <a:solidFill>
                  <a:schemeClr val="tx1"/>
                </a:solidFill>
                <a:latin typeface="Garamond" panose="02020404030301010803" pitchFamily="18" charset="0"/>
              </a:defRPr>
            </a:lvl9pPr>
          </a:lstStyle>
          <a:p>
            <a:pPr>
              <a:spcAft>
                <a:spcPct val="0"/>
              </a:spcAft>
              <a:buClrTx/>
              <a:buSzTx/>
              <a:buFontTx/>
              <a:buNone/>
            </a:pPr>
            <a:endParaRPr lang="en-US" altLang="en-US" sz="700"/>
          </a:p>
        </p:txBody>
      </p:sp>
      <p:sp>
        <p:nvSpPr>
          <p:cNvPr id="5" name="Footer Placeholder 4">
            <a:extLst>
              <a:ext uri="{FF2B5EF4-FFF2-40B4-BE49-F238E27FC236}">
                <a16:creationId xmlns:a16="http://schemas.microsoft.com/office/drawing/2014/main" id="{8836B279-03EE-42B0-8E8C-0EC58624AA41}"/>
              </a:ext>
            </a:extLst>
          </p:cNvPr>
          <p:cNvSpPr>
            <a:spLocks noGrp="1"/>
          </p:cNvSpPr>
          <p:nvPr>
            <p:ph type="ftr" sz="quarter" idx="10"/>
          </p:nvPr>
        </p:nvSpPr>
        <p:spPr>
          <a:xfrm>
            <a:off x="731520" y="4852988"/>
            <a:ext cx="4311650" cy="103187"/>
          </a:xfrm>
        </p:spPr>
        <p:txBody>
          <a:bodyPr/>
          <a:lstStyle/>
          <a:p>
            <a:pPr>
              <a:defRPr/>
            </a:pPr>
            <a:r>
              <a:rPr lang="en-US">
                <a:solidFill>
                  <a:srgbClr val="000000"/>
                </a:solidFill>
                <a:latin typeface="+mn-lt"/>
              </a:rPr>
              <a:t>School of Pharmacy Town Hall</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5018" y="1546548"/>
            <a:ext cx="5235816" cy="1311963"/>
          </a:xfrm>
        </p:spPr>
        <p:txBody>
          <a:bodyPr/>
          <a:lstStyle/>
          <a:p>
            <a:r>
              <a:rPr lang="en-US"/>
              <a:t>Pharm Chem </a:t>
            </a:r>
            <a:br>
              <a:rPr lang="en-US"/>
            </a:br>
            <a:r>
              <a:rPr lang="en-US"/>
              <a:t>Return to Work Plan for Administrative Staff</a:t>
            </a:r>
          </a:p>
        </p:txBody>
      </p:sp>
      <p:sp>
        <p:nvSpPr>
          <p:cNvPr id="4" name="Text Placeholder 3"/>
          <p:cNvSpPr>
            <a:spLocks noGrp="1"/>
          </p:cNvSpPr>
          <p:nvPr>
            <p:ph type="body" sz="quarter" idx="15"/>
          </p:nvPr>
        </p:nvSpPr>
        <p:spPr>
          <a:xfrm>
            <a:off x="665018" y="3058016"/>
            <a:ext cx="4972830" cy="508220"/>
          </a:xfrm>
        </p:spPr>
        <p:txBody>
          <a:bodyPr/>
          <a:lstStyle/>
          <a:p>
            <a:r>
              <a:rPr lang="en-US" sz="1400">
                <a:latin typeface="Arial" panose="020B0604020202020204" pitchFamily="34" charset="0"/>
                <a:cs typeface="Arial" panose="020B0604020202020204" pitchFamily="34" charset="0"/>
              </a:rPr>
              <a:t>UCSF School of Pharmacy</a:t>
            </a:r>
          </a:p>
          <a:p>
            <a:endParaRPr 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9759203"/>
      </p:ext>
    </p:extLst>
  </p:cSld>
  <p:clrMapOvr>
    <a:masterClrMapping/>
  </p:clrMapOvr>
  <p:transition>
    <p:fade/>
  </p:transition>
</p:sld>
</file>

<file path=ppt/theme/theme1.xml><?xml version="1.0" encoding="utf-8"?>
<a:theme xmlns:a="http://schemas.openxmlformats.org/drawingml/2006/main" name="Presentation Template for General Use">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marL="295275" marR="0" indent="-295275" algn="l" defTabSz="640080" rtl="0" eaLnBrk="1" fontAlgn="auto" latinLnBrk="0" hangingPunct="1">
          <a:lnSpc>
            <a:spcPct val="100000"/>
          </a:lnSpc>
          <a:spcBef>
            <a:spcPts val="0"/>
          </a:spcBef>
          <a:spcAft>
            <a:spcPts val="1000"/>
          </a:spcAft>
          <a:buClr>
            <a:srgbClr val="0093D0"/>
          </a:buClr>
          <a:buSzPct val="80000"/>
          <a:buFont typeface="Wingdings" charset="2"/>
          <a:buChar char="§"/>
          <a:tabLst/>
          <a:defRPr kumimoji="0" sz="2200" b="0" i="0" u="none" strike="noStrike" kern="1200" cap="none" spc="0" normalizeH="0" baseline="0" noProof="0" dirty="0" smtClean="0">
            <a:ln>
              <a:noFill/>
            </a:ln>
            <a:solidFill>
              <a:srgbClr val="052049"/>
            </a:solidFill>
            <a:effectLst/>
            <a:uLnTx/>
            <a:uFillTx/>
            <a:latin typeface="+mn-lt"/>
            <a:ea typeface="+mn-ea"/>
            <a:cs typeface="+mn-cs"/>
          </a:defRPr>
        </a:defPPr>
      </a:lstStyle>
    </a:txDef>
  </a:objectDefaults>
  <a:extraClrSchemeLst/>
  <a:extLst>
    <a:ext uri="{05A4C25C-085E-4340-85A3-A5531E510DB2}">
      <thm15:themeFamily xmlns:thm15="http://schemas.microsoft.com/office/thememl/2012/main" name="2018.0720 Presentation Template for General Use - MASTER" id="{EF0FD84A-3929-0B4A-A18C-4195C8CA2890}" vid="{2524A5A7-BC6F-1A43-8286-A29AD5CC6D75}"/>
    </a:ext>
  </a:extLst>
</a:theme>
</file>

<file path=ppt/theme/theme2.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2018.0720 Presentation Template for General Use - MASTER" id="{EF0FD84A-3929-0B4A-A18C-4195C8CA2890}" vid="{1B5CA3DF-C10A-7C49-B016-F5EFFD9071E2}"/>
    </a:ext>
  </a:extLst>
</a:theme>
</file>

<file path=ppt/theme/theme3.xml><?xml version="1.0" encoding="utf-8"?>
<a:theme xmlns:a="http://schemas.openxmlformats.org/drawingml/2006/main" name="Blank">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2018.0720 Presentation Template for General Use - MASTER" id="{EF0FD84A-3929-0B4A-A18C-4195C8CA2890}" vid="{1523585C-34B0-774A-9344-E3CF4612231E}"/>
    </a:ext>
  </a:extLst>
</a:theme>
</file>

<file path=ppt/theme/theme4.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5.xml><?xml version="1.0" encoding="utf-8"?>
<a:theme xmlns:a="http://schemas.openxmlformats.org/drawingml/2006/main" name="Blank">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6.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2018.0720 Presentation Template for General Use - MASTER" id="{EF0FD84A-3929-0B4A-A18C-4195C8CA2890}" vid="{1B5CA3DF-C10A-7C49-B016-F5EFFD9071E2}"/>
    </a:ext>
  </a:extLst>
</a:theme>
</file>

<file path=ppt/theme/theme7.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themeOverride>
</file>

<file path=ppt/theme/themeOverride10.xml><?xml version="1.0" encoding="utf-8"?>
<a:themeOverride xmlns:a="http://schemas.openxmlformats.org/drawingml/2006/main">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themeOverride>
</file>

<file path=ppt/theme/themeOverride11.xml><?xml version="1.0" encoding="utf-8"?>
<a:themeOverride xmlns:a="http://schemas.openxmlformats.org/drawingml/2006/main">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themeOverride>
</file>

<file path=ppt/theme/themeOverride12.xml><?xml version="1.0" encoding="utf-8"?>
<a:themeOverride xmlns:a="http://schemas.openxmlformats.org/drawingml/2006/main">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themeOverride>
</file>

<file path=ppt/theme/themeOverride13.xml><?xml version="1.0" encoding="utf-8"?>
<a:themeOverride xmlns:a="http://schemas.openxmlformats.org/drawingml/2006/main">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themeOverride>
</file>

<file path=ppt/theme/themeOverride14.xml><?xml version="1.0" encoding="utf-8"?>
<a:themeOverride xmlns:a="http://schemas.openxmlformats.org/drawingml/2006/main">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themeOverride>
</file>

<file path=ppt/theme/themeOverride15.xml><?xml version="1.0" encoding="utf-8"?>
<a:themeOverride xmlns:a="http://schemas.openxmlformats.org/drawingml/2006/main">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themeOverride>
</file>

<file path=ppt/theme/themeOverride2.xml><?xml version="1.0" encoding="utf-8"?>
<a:themeOverride xmlns:a="http://schemas.openxmlformats.org/drawingml/2006/main">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themeOverride>
</file>

<file path=ppt/theme/themeOverride3.xml><?xml version="1.0" encoding="utf-8"?>
<a:themeOverride xmlns:a="http://schemas.openxmlformats.org/drawingml/2006/main">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themeOverride>
</file>

<file path=ppt/theme/themeOverride4.xml><?xml version="1.0" encoding="utf-8"?>
<a:themeOverride xmlns:a="http://schemas.openxmlformats.org/drawingml/2006/main">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themeOverride>
</file>

<file path=ppt/theme/themeOverride5.xml><?xml version="1.0" encoding="utf-8"?>
<a:themeOverride xmlns:a="http://schemas.openxmlformats.org/drawingml/2006/main">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themeOverride>
</file>

<file path=ppt/theme/themeOverride6.xml><?xml version="1.0" encoding="utf-8"?>
<a:themeOverride xmlns:a="http://schemas.openxmlformats.org/drawingml/2006/main">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themeOverride>
</file>

<file path=ppt/theme/themeOverride7.xml><?xml version="1.0" encoding="utf-8"?>
<a:themeOverride xmlns:a="http://schemas.openxmlformats.org/drawingml/2006/main">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themeOverride>
</file>

<file path=ppt/theme/themeOverride8.xml><?xml version="1.0" encoding="utf-8"?>
<a:themeOverride xmlns:a="http://schemas.openxmlformats.org/drawingml/2006/main">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themeOverride>
</file>

<file path=ppt/theme/themeOverride9.xml><?xml version="1.0" encoding="utf-8"?>
<a:themeOverride xmlns:a="http://schemas.openxmlformats.org/drawingml/2006/main">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DAFBFDB520B24DB406E4BE468B2FDF" ma:contentTypeVersion="6" ma:contentTypeDescription="Create a new document." ma:contentTypeScope="" ma:versionID="25fcb75b042f471b239e35be24dc51cf">
  <xsd:schema xmlns:xsd="http://www.w3.org/2001/XMLSchema" xmlns:xs="http://www.w3.org/2001/XMLSchema" xmlns:p="http://schemas.microsoft.com/office/2006/metadata/properties" xmlns:ns2="42e0c5b0-54cc-4cca-9728-2c1d04d27873" xmlns:ns3="e7ddaa56-68ef-412f-b034-967b3a8396aa" targetNamespace="http://schemas.microsoft.com/office/2006/metadata/properties" ma:root="true" ma:fieldsID="4b4e79af7f796e2dccc3619c8cd84c69" ns2:_="" ns3:_="">
    <xsd:import namespace="42e0c5b0-54cc-4cca-9728-2c1d04d27873"/>
    <xsd:import namespace="e7ddaa56-68ef-412f-b034-967b3a8396a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e0c5b0-54cc-4cca-9728-2c1d04d278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ddaa56-68ef-412f-b034-967b3a8396a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7ddaa56-68ef-412f-b034-967b3a8396aa">
      <UserInfo>
        <DisplayName>Woods, Alesia</DisplayName>
        <AccountId>16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53C5F6-6D06-4F63-9914-7BC0FE2B1EE7}">
  <ds:schemaRefs>
    <ds:schemaRef ds:uri="42e0c5b0-54cc-4cca-9728-2c1d04d27873"/>
    <ds:schemaRef ds:uri="e7ddaa56-68ef-412f-b034-967b3a8396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1622E11-48F1-45D3-9EB8-30FA8C07EBE2}">
  <ds:schemaRefs>
    <ds:schemaRef ds:uri="e7ddaa56-68ef-412f-b034-967b3a8396aa"/>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8A51949-CE2D-4D1D-81B7-CD96A13119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 Template for General Use</Template>
  <Application>Microsoft Office PowerPoint</Application>
  <PresentationFormat>On-screen Show (16:9)</PresentationFormat>
  <Slides>15</Slides>
  <Notes>9</Notes>
  <HiddenSlides>0</HiddenSlides>
  <ScaleCrop>false</ScaleCrop>
  <HeadingPairs>
    <vt:vector size="4" baseType="variant">
      <vt:variant>
        <vt:lpstr>Theme</vt:lpstr>
      </vt:variant>
      <vt:variant>
        <vt:i4>6</vt:i4>
      </vt:variant>
      <vt:variant>
        <vt:lpstr>Slide Titles</vt:lpstr>
      </vt:variant>
      <vt:variant>
        <vt:i4>15</vt:i4>
      </vt:variant>
    </vt:vector>
  </HeadingPairs>
  <TitlesOfParts>
    <vt:vector size="21" baseType="lpstr">
      <vt:lpstr>Presentation Template for General Use</vt:lpstr>
      <vt:lpstr>UCSF Contemporary</vt:lpstr>
      <vt:lpstr>Blank</vt:lpstr>
      <vt:lpstr>UCSF Contemporary</vt:lpstr>
      <vt:lpstr>Blank</vt:lpstr>
      <vt:lpstr>UCSF Contemporary</vt:lpstr>
      <vt:lpstr>PowerPoint Presentation</vt:lpstr>
      <vt:lpstr>Mary Anne Koda-Kimble Seed Award for Innovation</vt:lpstr>
      <vt:lpstr>FY2022 Award Recipients (1 of 2)</vt:lpstr>
      <vt:lpstr>FY2022 Award Recipients (2 of 2)</vt:lpstr>
      <vt:lpstr>Gallup Staff Engagement Survey</vt:lpstr>
      <vt:lpstr>PowerPoint Presentation</vt:lpstr>
      <vt:lpstr>Gallup Ambassadors 2022</vt:lpstr>
      <vt:lpstr>March 1: Return to On-site Work</vt:lpstr>
      <vt:lpstr>Pharm Chem  Return to Work Plan for Administrative Staff</vt:lpstr>
      <vt:lpstr>PowerPoint Presentation</vt:lpstr>
      <vt:lpstr>PC’s return to work plan for March – June 2022</vt:lpstr>
      <vt:lpstr>PowerPoint Presentation</vt:lpstr>
      <vt:lpstr>Clinical Pharmacy Return to Work Update for Administrative Staff</vt:lpstr>
      <vt:lpstr>PowerPoint Presentation</vt:lpstr>
      <vt:lpstr>PowerPoint Presentation</vt:lpstr>
    </vt:vector>
  </TitlesOfParts>
  <Company>UCSF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subject>Presentation Template</dc:subject>
  <dc:creator>DLS Admin</dc:creator>
  <dc:description>Derek MacDavid | derek@bigpicdesign.com</dc:description>
  <cp:revision>2</cp:revision>
  <cp:lastPrinted>2022-01-25T14:50:12Z</cp:lastPrinted>
  <dcterms:created xsi:type="dcterms:W3CDTF">2018-11-02T18:35:56Z</dcterms:created>
  <dcterms:modified xsi:type="dcterms:W3CDTF">2022-03-04T00:40:02Z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0x0101006DDAFBFDB520B24DB406E4BE468B2FDF</vt:lpwstr>
  </property>
</Properties>
</file>