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94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155FF2-4C42-CA46-AD6D-E3B47967F310}" v="392" dt="2023-10-10T17:37:37.1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96"/>
    <p:restoredTop sz="94746"/>
  </p:normalViewPr>
  <p:slideViewPr>
    <p:cSldViewPr snapToGrid="0">
      <p:cViewPr varScale="1">
        <p:scale>
          <a:sx n="76" d="100"/>
          <a:sy n="76" d="100"/>
        </p:scale>
        <p:origin x="480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E1AE0C-83FB-F144-AAA1-229F59D8DECB}" type="doc">
      <dgm:prSet loTypeId="urn:microsoft.com/office/officeart/2009/3/layout/IncreasingArrowsProcess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738C2CC-44B2-9A47-9C3B-841C925044FD}">
      <dgm:prSet phldrT="[Text]" custT="1"/>
      <dgm:spPr/>
      <dgm:t>
        <a:bodyPr/>
        <a:lstStyle/>
        <a:p>
          <a:r>
            <a:rPr lang="en-US" sz="2400" i="0" dirty="0"/>
            <a:t>Phase 1: </a:t>
          </a:r>
          <a:r>
            <a:rPr lang="en-US" sz="2400" i="1" dirty="0"/>
            <a:t>Allowed</a:t>
          </a:r>
          <a:r>
            <a:rPr lang="en-US" sz="2400" dirty="0"/>
            <a:t> Use of AI in Education</a:t>
          </a:r>
        </a:p>
      </dgm:t>
    </dgm:pt>
    <dgm:pt modelId="{1DBE6F73-FC97-6C45-96C3-3B03AF963B2B}" type="parTrans" cxnId="{EDD8CBD1-BDEE-7A42-BE39-4065EB643E80}">
      <dgm:prSet/>
      <dgm:spPr/>
      <dgm:t>
        <a:bodyPr/>
        <a:lstStyle/>
        <a:p>
          <a:endParaRPr lang="en-US"/>
        </a:p>
      </dgm:t>
    </dgm:pt>
    <dgm:pt modelId="{440A668D-B301-6D4D-AAB4-9DB7030E03C9}" type="sibTrans" cxnId="{EDD8CBD1-BDEE-7A42-BE39-4065EB643E80}">
      <dgm:prSet/>
      <dgm:spPr/>
      <dgm:t>
        <a:bodyPr/>
        <a:lstStyle/>
        <a:p>
          <a:endParaRPr lang="en-US"/>
        </a:p>
      </dgm:t>
    </dgm:pt>
    <dgm:pt modelId="{0E4CE5C3-EC63-3A40-9363-B0D0C0043905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 b="1" dirty="0"/>
            <a:t>Policy on AI Use in Assessments</a:t>
          </a:r>
        </a:p>
      </dgm:t>
    </dgm:pt>
    <dgm:pt modelId="{1E52A2CB-8F1C-7B41-A7C5-F0E53F4CA7A5}" type="parTrans" cxnId="{4BFB80D4-016D-2245-8335-3C1B431DF105}">
      <dgm:prSet/>
      <dgm:spPr/>
      <dgm:t>
        <a:bodyPr/>
        <a:lstStyle/>
        <a:p>
          <a:endParaRPr lang="en-US"/>
        </a:p>
      </dgm:t>
    </dgm:pt>
    <dgm:pt modelId="{B39C63FB-FC2D-E24E-9F3A-AA6C5C05B473}" type="sibTrans" cxnId="{4BFB80D4-016D-2245-8335-3C1B431DF105}">
      <dgm:prSet/>
      <dgm:spPr/>
      <dgm:t>
        <a:bodyPr/>
        <a:lstStyle/>
        <a:p>
          <a:endParaRPr lang="en-US"/>
        </a:p>
      </dgm:t>
    </dgm:pt>
    <dgm:pt modelId="{9D9AFB49-A2A6-1843-8143-39B238A9F5CD}">
      <dgm:prSet phldrT="[Text]" custT="1"/>
      <dgm:spPr/>
      <dgm:t>
        <a:bodyPr/>
        <a:lstStyle/>
        <a:p>
          <a:r>
            <a:rPr lang="en-US" sz="2400" i="0"/>
            <a:t>Phase 2: </a:t>
          </a:r>
          <a:r>
            <a:rPr lang="en-US" sz="2400" i="1"/>
            <a:t>Productive</a:t>
          </a:r>
          <a:r>
            <a:rPr lang="en-US" sz="2400"/>
            <a:t> Use of AI in Education</a:t>
          </a:r>
        </a:p>
      </dgm:t>
    </dgm:pt>
    <dgm:pt modelId="{9B4BBD00-5111-9049-8182-B8A54C34E3A3}" type="parTrans" cxnId="{48D3D016-9107-D440-B3C3-F19D1929DF6B}">
      <dgm:prSet/>
      <dgm:spPr/>
      <dgm:t>
        <a:bodyPr/>
        <a:lstStyle/>
        <a:p>
          <a:endParaRPr lang="en-US"/>
        </a:p>
      </dgm:t>
    </dgm:pt>
    <dgm:pt modelId="{81AD7AFF-8E9C-A547-ADCA-51E57558992D}" type="sibTrans" cxnId="{48D3D016-9107-D440-B3C3-F19D1929DF6B}">
      <dgm:prSet/>
      <dgm:spPr/>
      <dgm:t>
        <a:bodyPr/>
        <a:lstStyle/>
        <a:p>
          <a:endParaRPr lang="en-US"/>
        </a:p>
      </dgm:t>
    </dgm:pt>
    <dgm:pt modelId="{BEFF6D64-70DB-2541-A3CD-64B75AF6840D}">
      <dgm:prSet phldrT="[Text]" custT="1"/>
      <dgm:spPr/>
      <dgm:t>
        <a:bodyPr/>
        <a:lstStyle/>
        <a:p>
          <a:r>
            <a:rPr lang="en-US" sz="2400" i="0"/>
            <a:t>Phase 3: </a:t>
          </a:r>
          <a:r>
            <a:rPr lang="en-US" sz="2400" i="1"/>
            <a:t>Integration</a:t>
          </a:r>
          <a:r>
            <a:rPr lang="en-US" sz="2400"/>
            <a:t> of AI in Education</a:t>
          </a:r>
        </a:p>
      </dgm:t>
    </dgm:pt>
    <dgm:pt modelId="{4079C402-986B-EE4B-8A84-723611ED9213}" type="parTrans" cxnId="{509F9B69-B02D-4143-8FDF-8584E14C9477}">
      <dgm:prSet/>
      <dgm:spPr/>
      <dgm:t>
        <a:bodyPr/>
        <a:lstStyle/>
        <a:p>
          <a:endParaRPr lang="en-US"/>
        </a:p>
      </dgm:t>
    </dgm:pt>
    <dgm:pt modelId="{493B3881-A505-A047-B8F0-287873F21044}" type="sibTrans" cxnId="{509F9B69-B02D-4143-8FDF-8584E14C9477}">
      <dgm:prSet/>
      <dgm:spPr/>
      <dgm:t>
        <a:bodyPr/>
        <a:lstStyle/>
        <a:p>
          <a:endParaRPr lang="en-US"/>
        </a:p>
      </dgm:t>
    </dgm:pt>
    <dgm:pt modelId="{B904477A-DFF9-DD4C-8D73-11054682C714}">
      <dgm:prSet phldrT="[Text]"/>
      <dgm:spPr/>
      <dgm:t>
        <a:bodyPr/>
        <a:lstStyle/>
        <a:p>
          <a:r>
            <a:rPr lang="en-US" b="1"/>
            <a:t>Enterprise</a:t>
          </a:r>
        </a:p>
      </dgm:t>
    </dgm:pt>
    <dgm:pt modelId="{71D61428-773A-2144-9B4D-8998B80D3059}" type="parTrans" cxnId="{306ACFA9-6524-B24B-BDF3-97D3A1ACFEFB}">
      <dgm:prSet/>
      <dgm:spPr/>
      <dgm:t>
        <a:bodyPr/>
        <a:lstStyle/>
        <a:p>
          <a:endParaRPr lang="en-US"/>
        </a:p>
      </dgm:t>
    </dgm:pt>
    <dgm:pt modelId="{3C6FF595-69B0-D249-894A-8BDBFEC5A58A}" type="sibTrans" cxnId="{306ACFA9-6524-B24B-BDF3-97D3A1ACFEFB}">
      <dgm:prSet/>
      <dgm:spPr/>
      <dgm:t>
        <a:bodyPr/>
        <a:lstStyle/>
        <a:p>
          <a:endParaRPr lang="en-US"/>
        </a:p>
      </dgm:t>
    </dgm:pt>
    <dgm:pt modelId="{B5277AA1-EBAD-7548-9FA6-ADF942858461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dirty="0"/>
            <a:t>Students </a:t>
          </a:r>
        </a:p>
      </dgm:t>
    </dgm:pt>
    <dgm:pt modelId="{F74DEF4A-EE1B-074D-93DF-2994F77BA015}" type="parTrans" cxnId="{EBCCC984-EFF3-3E44-BD91-763B4CE0093E}">
      <dgm:prSet/>
      <dgm:spPr/>
      <dgm:t>
        <a:bodyPr/>
        <a:lstStyle/>
        <a:p>
          <a:endParaRPr lang="en-US"/>
        </a:p>
      </dgm:t>
    </dgm:pt>
    <dgm:pt modelId="{0FD2038B-9569-3241-9DAA-EA76D3B56EB6}" type="sibTrans" cxnId="{EBCCC984-EFF3-3E44-BD91-763B4CE0093E}">
      <dgm:prSet/>
      <dgm:spPr/>
      <dgm:t>
        <a:bodyPr/>
        <a:lstStyle/>
        <a:p>
          <a:endParaRPr lang="en-US"/>
        </a:p>
      </dgm:t>
    </dgm:pt>
    <dgm:pt modelId="{A7CAF12D-CDFE-0C49-B960-D60990AB3DDE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 b="1" dirty="0"/>
            <a:t>Basics of AI &amp; Policy on Use presentations</a:t>
          </a:r>
        </a:p>
      </dgm:t>
    </dgm:pt>
    <dgm:pt modelId="{9BCE9ED8-8D54-F94F-A9B4-75259267A8C6}" type="sibTrans" cxnId="{B18C2505-A07A-5B40-BD04-A1F7DE9638EF}">
      <dgm:prSet/>
      <dgm:spPr/>
      <dgm:t>
        <a:bodyPr/>
        <a:lstStyle/>
        <a:p>
          <a:endParaRPr lang="en-US"/>
        </a:p>
      </dgm:t>
    </dgm:pt>
    <dgm:pt modelId="{0058DA61-BFF6-684D-A0F4-5B8DA49CB541}" type="parTrans" cxnId="{B18C2505-A07A-5B40-BD04-A1F7DE9638EF}">
      <dgm:prSet/>
      <dgm:spPr/>
      <dgm:t>
        <a:bodyPr/>
        <a:lstStyle/>
        <a:p>
          <a:endParaRPr lang="en-US"/>
        </a:p>
      </dgm:t>
    </dgm:pt>
    <dgm:pt modelId="{80549889-807A-CF42-B3D8-69FBF7223C7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dirty="0"/>
            <a:t>Students, Theme Directors, Dean’s Leadership Group, CEPC (pending final approval 10/18)</a:t>
          </a:r>
          <a:endParaRPr lang="en-US" sz="2000" dirty="0">
            <a:solidFill>
              <a:srgbClr val="FFFF00"/>
            </a:solidFill>
          </a:endParaRPr>
        </a:p>
      </dgm:t>
    </dgm:pt>
    <dgm:pt modelId="{051EBEA8-CFC2-FC44-B1BA-5D1222D64BF8}" type="parTrans" cxnId="{4831F364-3983-E54A-BC10-5AD00234D106}">
      <dgm:prSet/>
      <dgm:spPr/>
      <dgm:t>
        <a:bodyPr/>
        <a:lstStyle/>
        <a:p>
          <a:endParaRPr lang="en-US"/>
        </a:p>
      </dgm:t>
    </dgm:pt>
    <dgm:pt modelId="{97AE28A1-098F-D042-8002-06842B6C9D8E}" type="sibTrans" cxnId="{4831F364-3983-E54A-BC10-5AD00234D106}">
      <dgm:prSet/>
      <dgm:spPr/>
      <dgm:t>
        <a:bodyPr/>
        <a:lstStyle/>
        <a:p>
          <a:endParaRPr lang="en-US"/>
        </a:p>
      </dgm:t>
    </dgm:pt>
    <dgm:pt modelId="{A001BDBA-11FD-C647-972A-B18F9A715A7A}">
      <dgm:prSet phldrT="[Text]" custT="1"/>
      <dgm:spPr/>
      <dgm:t>
        <a:bodyPr/>
        <a:lstStyle/>
        <a:p>
          <a:r>
            <a:rPr lang="en-US" sz="1800" dirty="0"/>
            <a:t>Core Concepts in AI: P1 (1/11), P2s (12/14)</a:t>
          </a:r>
        </a:p>
      </dgm:t>
    </dgm:pt>
    <dgm:pt modelId="{F13EFE24-138B-4A40-8F50-BA77C4AC47D1}" type="parTrans" cxnId="{904DBB4B-5978-3C4E-849F-A7C50733CB81}">
      <dgm:prSet/>
      <dgm:spPr/>
      <dgm:t>
        <a:bodyPr/>
        <a:lstStyle/>
        <a:p>
          <a:endParaRPr lang="en-US"/>
        </a:p>
      </dgm:t>
    </dgm:pt>
    <dgm:pt modelId="{712B1C64-085B-244C-9B57-6B70EBA32380}" type="sibTrans" cxnId="{904DBB4B-5978-3C4E-849F-A7C50733CB81}">
      <dgm:prSet/>
      <dgm:spPr/>
      <dgm:t>
        <a:bodyPr/>
        <a:lstStyle/>
        <a:p>
          <a:endParaRPr lang="en-US"/>
        </a:p>
      </dgm:t>
    </dgm:pt>
    <dgm:pt modelId="{A0EBB820-199F-EE4F-B3E8-84E5376913EE}">
      <dgm:prSet phldrT="[Text]" custT="1"/>
      <dgm:spPr/>
      <dgm:t>
        <a:bodyPr/>
        <a:lstStyle/>
        <a:p>
          <a:r>
            <a:rPr lang="en-US" sz="1800" dirty="0"/>
            <a:t>Inquiry Immersion  AI minicourse for P1s (1/8-1/19)</a:t>
          </a:r>
        </a:p>
      </dgm:t>
    </dgm:pt>
    <dgm:pt modelId="{A2D244EA-95FF-314C-B106-FC4D728806BD}" type="parTrans" cxnId="{97506425-B0EE-F545-8AEF-253927DE2A68}">
      <dgm:prSet/>
      <dgm:spPr/>
      <dgm:t>
        <a:bodyPr/>
        <a:lstStyle/>
        <a:p>
          <a:endParaRPr lang="en-US"/>
        </a:p>
      </dgm:t>
    </dgm:pt>
    <dgm:pt modelId="{B743E819-DF12-FB48-9BCB-57026D43FDB6}" type="sibTrans" cxnId="{97506425-B0EE-F545-8AEF-253927DE2A68}">
      <dgm:prSet/>
      <dgm:spPr/>
      <dgm:t>
        <a:bodyPr/>
        <a:lstStyle/>
        <a:p>
          <a:endParaRPr lang="en-US"/>
        </a:p>
      </dgm:t>
    </dgm:pt>
    <dgm:pt modelId="{4861A29B-9CDC-9248-8332-C6038A83E3BC}">
      <dgm:prSet phldrT="[Text]" custT="1"/>
      <dgm:spPr/>
      <dgm:t>
        <a:bodyPr/>
        <a:lstStyle/>
        <a:p>
          <a:r>
            <a:rPr lang="en-US" sz="1800" dirty="0"/>
            <a:t>Development of curricular outcomes</a:t>
          </a:r>
        </a:p>
      </dgm:t>
    </dgm:pt>
    <dgm:pt modelId="{95610029-CAE1-7C4B-8830-52CF3C9D70F5}" type="parTrans" cxnId="{D9AAD802-88CE-BD48-B158-3BB58B79EFFF}">
      <dgm:prSet/>
      <dgm:spPr/>
      <dgm:t>
        <a:bodyPr/>
        <a:lstStyle/>
        <a:p>
          <a:endParaRPr lang="en-US"/>
        </a:p>
      </dgm:t>
    </dgm:pt>
    <dgm:pt modelId="{3B9456A0-EF37-004C-9059-BAB2551C9D63}" type="sibTrans" cxnId="{D9AAD802-88CE-BD48-B158-3BB58B79EFFF}">
      <dgm:prSet/>
      <dgm:spPr/>
      <dgm:t>
        <a:bodyPr/>
        <a:lstStyle/>
        <a:p>
          <a:endParaRPr lang="en-US"/>
        </a:p>
      </dgm:t>
    </dgm:pt>
    <dgm:pt modelId="{08B1078A-1382-EE4B-B6C9-469A30DB5652}">
      <dgm:prSet phldrT="[Text]" custT="1"/>
      <dgm:spPr/>
      <dgm:t>
        <a:bodyPr/>
        <a:lstStyle/>
        <a:p>
          <a:r>
            <a:rPr lang="en-US" sz="2400" b="1" dirty="0"/>
            <a:t>Faculty &amp; Staff Development</a:t>
          </a:r>
        </a:p>
      </dgm:t>
    </dgm:pt>
    <dgm:pt modelId="{27D9C4B3-4829-1D45-96DC-402F277604A1}" type="parTrans" cxnId="{23447ED9-746E-A347-90F7-92701AA555BE}">
      <dgm:prSet/>
      <dgm:spPr/>
      <dgm:t>
        <a:bodyPr/>
        <a:lstStyle/>
        <a:p>
          <a:endParaRPr lang="en-US"/>
        </a:p>
      </dgm:t>
    </dgm:pt>
    <dgm:pt modelId="{49A32049-E90A-5A4A-96F6-67A4D087844D}" type="sibTrans" cxnId="{23447ED9-746E-A347-90F7-92701AA555BE}">
      <dgm:prSet/>
      <dgm:spPr/>
      <dgm:t>
        <a:bodyPr/>
        <a:lstStyle/>
        <a:p>
          <a:endParaRPr lang="en-US"/>
        </a:p>
      </dgm:t>
    </dgm:pt>
    <dgm:pt modelId="{BF0C2A88-CBB0-9B4B-A677-F384E68B18CB}">
      <dgm:prSet/>
      <dgm:spPr/>
      <dgm:t>
        <a:bodyPr/>
        <a:lstStyle/>
        <a:p>
          <a:r>
            <a:rPr lang="en-US" dirty="0"/>
            <a:t>AI-integrated assessment &amp; simulation products</a:t>
          </a:r>
        </a:p>
      </dgm:t>
    </dgm:pt>
    <dgm:pt modelId="{84AAC47E-4626-2745-BD4A-03D9B991E8E5}" type="parTrans" cxnId="{0929284C-8A4A-514A-BBC8-6E524E9F1726}">
      <dgm:prSet/>
      <dgm:spPr/>
      <dgm:t>
        <a:bodyPr/>
        <a:lstStyle/>
        <a:p>
          <a:endParaRPr lang="en-US"/>
        </a:p>
      </dgm:t>
    </dgm:pt>
    <dgm:pt modelId="{0DBFF4B3-9BFA-2B44-8F36-6217233E260C}" type="sibTrans" cxnId="{0929284C-8A4A-514A-BBC8-6E524E9F1726}">
      <dgm:prSet/>
      <dgm:spPr/>
      <dgm:t>
        <a:bodyPr/>
        <a:lstStyle/>
        <a:p>
          <a:endParaRPr lang="en-US"/>
        </a:p>
      </dgm:t>
    </dgm:pt>
    <dgm:pt modelId="{0E1F74D1-449C-124F-966D-69E3E11D4476}">
      <dgm:prSet custT="1"/>
      <dgm:spPr/>
      <dgm:t>
        <a:bodyPr/>
        <a:lstStyle/>
        <a:p>
          <a:r>
            <a:rPr lang="en-US" sz="2400" b="1" dirty="0"/>
            <a:t>Student Development</a:t>
          </a:r>
        </a:p>
      </dgm:t>
    </dgm:pt>
    <dgm:pt modelId="{74ED216A-B1A0-3E4C-9457-2514F47920EB}" type="parTrans" cxnId="{E548A1D1-1C5E-9B42-AB0E-A8D657382C9C}">
      <dgm:prSet/>
      <dgm:spPr/>
      <dgm:t>
        <a:bodyPr/>
        <a:lstStyle/>
        <a:p>
          <a:endParaRPr lang="en-US"/>
        </a:p>
      </dgm:t>
    </dgm:pt>
    <dgm:pt modelId="{043EE93E-43AF-A547-BC04-660B2633368C}" type="sibTrans" cxnId="{E548A1D1-1C5E-9B42-AB0E-A8D657382C9C}">
      <dgm:prSet/>
      <dgm:spPr/>
      <dgm:t>
        <a:bodyPr/>
        <a:lstStyle/>
        <a:p>
          <a:endParaRPr lang="en-US"/>
        </a:p>
      </dgm:t>
    </dgm:pt>
    <dgm:pt modelId="{87C2665C-3702-1B44-B344-3CBA45CE767D}">
      <dgm:prSet/>
      <dgm:spPr/>
      <dgm:t>
        <a:bodyPr/>
        <a:lstStyle/>
        <a:p>
          <a:r>
            <a:rPr lang="en-US" b="1" dirty="0"/>
            <a:t>Analytics</a:t>
          </a:r>
        </a:p>
      </dgm:t>
    </dgm:pt>
    <dgm:pt modelId="{AF172F9C-BFBA-3542-B3ED-522466993672}" type="parTrans" cxnId="{ED469B3E-B964-6441-BA09-CC54A83BB581}">
      <dgm:prSet/>
      <dgm:spPr/>
      <dgm:t>
        <a:bodyPr/>
        <a:lstStyle/>
        <a:p>
          <a:endParaRPr lang="en-US"/>
        </a:p>
      </dgm:t>
    </dgm:pt>
    <dgm:pt modelId="{1B02B23F-9377-AA46-8791-29B18EF5C95D}" type="sibTrans" cxnId="{ED469B3E-B964-6441-BA09-CC54A83BB581}">
      <dgm:prSet/>
      <dgm:spPr/>
      <dgm:t>
        <a:bodyPr/>
        <a:lstStyle/>
        <a:p>
          <a:endParaRPr lang="en-US"/>
        </a:p>
      </dgm:t>
    </dgm:pt>
    <dgm:pt modelId="{E30C0725-E56E-B148-AF32-138B1AE1AF07}">
      <dgm:prSet/>
      <dgm:spPr/>
      <dgm:t>
        <a:bodyPr/>
        <a:lstStyle/>
        <a:p>
          <a:r>
            <a:rPr lang="en-US"/>
            <a:t>Admissions &amp; progression</a:t>
          </a:r>
        </a:p>
      </dgm:t>
    </dgm:pt>
    <dgm:pt modelId="{396878A2-1555-7843-84FA-3A28C92415FA}" type="parTrans" cxnId="{6CE1C406-5711-0B44-94BE-37940F9177B1}">
      <dgm:prSet/>
      <dgm:spPr/>
      <dgm:t>
        <a:bodyPr/>
        <a:lstStyle/>
        <a:p>
          <a:endParaRPr lang="en-US"/>
        </a:p>
      </dgm:t>
    </dgm:pt>
    <dgm:pt modelId="{5C15CB10-80FF-2648-AFF9-09B915F36F62}" type="sibTrans" cxnId="{6CE1C406-5711-0B44-94BE-37940F9177B1}">
      <dgm:prSet/>
      <dgm:spPr/>
      <dgm:t>
        <a:bodyPr/>
        <a:lstStyle/>
        <a:p>
          <a:endParaRPr lang="en-US"/>
        </a:p>
      </dgm:t>
    </dgm:pt>
    <dgm:pt modelId="{78096739-A398-114E-BB49-D3F93A5DDF1D}">
      <dgm:prSet/>
      <dgm:spPr/>
      <dgm:t>
        <a:bodyPr/>
        <a:lstStyle/>
        <a:p>
          <a:r>
            <a:rPr lang="en-US" b="1"/>
            <a:t>Research</a:t>
          </a:r>
        </a:p>
      </dgm:t>
    </dgm:pt>
    <dgm:pt modelId="{98708EB3-B4A7-DE42-BEF1-B5C5571830D6}" type="parTrans" cxnId="{7F71FF92-965B-FE45-A57C-66538B023CBC}">
      <dgm:prSet/>
      <dgm:spPr/>
      <dgm:t>
        <a:bodyPr/>
        <a:lstStyle/>
        <a:p>
          <a:endParaRPr lang="en-US"/>
        </a:p>
      </dgm:t>
    </dgm:pt>
    <dgm:pt modelId="{160FDDBF-C5D9-FD4D-B9E9-CF13B8C68CAF}" type="sibTrans" cxnId="{7F71FF92-965B-FE45-A57C-66538B023CBC}">
      <dgm:prSet/>
      <dgm:spPr/>
      <dgm:t>
        <a:bodyPr/>
        <a:lstStyle/>
        <a:p>
          <a:endParaRPr lang="en-US"/>
        </a:p>
      </dgm:t>
    </dgm:pt>
    <dgm:pt modelId="{AB64E95E-33FE-6443-9800-FD00DBA40071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dirty="0"/>
            <a:t>Faculty &amp; Staff</a:t>
          </a:r>
        </a:p>
      </dgm:t>
    </dgm:pt>
    <dgm:pt modelId="{66219AF8-8137-DB43-BFF1-786F516DB06C}" type="parTrans" cxnId="{55E9625B-5F90-9D43-9E6B-AF8791BA454A}">
      <dgm:prSet/>
      <dgm:spPr/>
      <dgm:t>
        <a:bodyPr/>
        <a:lstStyle/>
        <a:p>
          <a:endParaRPr lang="en-US"/>
        </a:p>
      </dgm:t>
    </dgm:pt>
    <dgm:pt modelId="{83E3C9F5-2CAC-784B-A1DF-04FD696B3730}" type="sibTrans" cxnId="{55E9625B-5F90-9D43-9E6B-AF8791BA454A}">
      <dgm:prSet/>
      <dgm:spPr/>
      <dgm:t>
        <a:bodyPr/>
        <a:lstStyle/>
        <a:p>
          <a:endParaRPr lang="en-US"/>
        </a:p>
      </dgm:t>
    </dgm:pt>
    <dgm:pt modelId="{EE6C9D50-5711-9240-9CD4-1D7BAE4DF7CF}">
      <dgm:prSet custT="1"/>
      <dgm:spPr/>
      <dgm:t>
        <a:bodyPr/>
        <a:lstStyle/>
        <a:p>
          <a:r>
            <a:rPr lang="en-US" sz="1800" dirty="0"/>
            <a:t>Preceptor development session 11/7</a:t>
          </a:r>
        </a:p>
      </dgm:t>
    </dgm:pt>
    <dgm:pt modelId="{B388E9F3-A339-C84E-BB6D-32C35C9D7FDE}" type="parTrans" cxnId="{E161E79D-7B5E-B342-B153-C1B5AB9B9DE3}">
      <dgm:prSet/>
      <dgm:spPr/>
      <dgm:t>
        <a:bodyPr/>
        <a:lstStyle/>
        <a:p>
          <a:endParaRPr lang="en-US"/>
        </a:p>
      </dgm:t>
    </dgm:pt>
    <dgm:pt modelId="{9A9C9486-D005-7A47-9FAB-9AEE317F4EEC}" type="sibTrans" cxnId="{E161E79D-7B5E-B342-B153-C1B5AB9B9DE3}">
      <dgm:prSet/>
      <dgm:spPr/>
      <dgm:t>
        <a:bodyPr/>
        <a:lstStyle/>
        <a:p>
          <a:endParaRPr lang="en-US"/>
        </a:p>
      </dgm:t>
    </dgm:pt>
    <dgm:pt modelId="{7A3F62C0-10DD-C147-B2F7-B4ED2B618199}">
      <dgm:prSet custT="1"/>
      <dgm:spPr/>
      <dgm:t>
        <a:bodyPr/>
        <a:lstStyle/>
        <a:p>
          <a:r>
            <a:rPr lang="en-US" sz="1800" dirty="0"/>
            <a:t>Faculty retreat 2/6/24</a:t>
          </a:r>
        </a:p>
      </dgm:t>
    </dgm:pt>
    <dgm:pt modelId="{B2FDD6F5-B932-EE45-A2BC-812EDC49373B}" type="parTrans" cxnId="{A31D322A-848B-5540-AE74-C950E7320D6D}">
      <dgm:prSet/>
      <dgm:spPr/>
      <dgm:t>
        <a:bodyPr/>
        <a:lstStyle/>
        <a:p>
          <a:endParaRPr lang="en-US"/>
        </a:p>
      </dgm:t>
    </dgm:pt>
    <dgm:pt modelId="{35913359-D7A0-934B-9459-584EFA0FFAC9}" type="sibTrans" cxnId="{A31D322A-848B-5540-AE74-C950E7320D6D}">
      <dgm:prSet/>
      <dgm:spPr/>
      <dgm:t>
        <a:bodyPr/>
        <a:lstStyle/>
        <a:p>
          <a:endParaRPr lang="en-US"/>
        </a:p>
      </dgm:t>
    </dgm:pt>
    <dgm:pt modelId="{4DBDE8C3-5BDE-F449-969B-B2ABCC958609}">
      <dgm:prSet custT="1"/>
      <dgm:spPr/>
      <dgm:t>
        <a:bodyPr/>
        <a:lstStyle/>
        <a:p>
          <a:r>
            <a:rPr lang="en-US" sz="1800" dirty="0"/>
            <a:t>AACP AI in Education Institute 4/3-4/4/24</a:t>
          </a:r>
        </a:p>
      </dgm:t>
    </dgm:pt>
    <dgm:pt modelId="{820AEB08-69DE-7F43-A3F4-5F05C7A458D4}" type="parTrans" cxnId="{305819DF-D649-9142-B0A5-7149098A3B03}">
      <dgm:prSet/>
      <dgm:spPr/>
      <dgm:t>
        <a:bodyPr/>
        <a:lstStyle/>
        <a:p>
          <a:endParaRPr lang="en-US"/>
        </a:p>
      </dgm:t>
    </dgm:pt>
    <dgm:pt modelId="{64744FDE-AD09-E44F-80F8-D94A5B8D514A}" type="sibTrans" cxnId="{305819DF-D649-9142-B0A5-7149098A3B03}">
      <dgm:prSet/>
      <dgm:spPr/>
      <dgm:t>
        <a:bodyPr/>
        <a:lstStyle/>
        <a:p>
          <a:endParaRPr lang="en-US"/>
        </a:p>
      </dgm:t>
    </dgm:pt>
    <dgm:pt modelId="{4DBEE20F-3327-2C4A-B9F3-C05A95F1A5F6}">
      <dgm:prSet custT="1"/>
      <dgm:spPr/>
      <dgm:t>
        <a:bodyPr/>
        <a:lstStyle/>
        <a:p>
          <a:r>
            <a:rPr lang="en-US" sz="1800" dirty="0"/>
            <a:t>Resource center and skills-based training</a:t>
          </a:r>
        </a:p>
      </dgm:t>
    </dgm:pt>
    <dgm:pt modelId="{4D67AF3B-3DA4-4649-BA57-40A7FD2DA6D6}" type="parTrans" cxnId="{1CA88910-3155-F943-BD2A-C72F1677C7DE}">
      <dgm:prSet/>
      <dgm:spPr/>
      <dgm:t>
        <a:bodyPr/>
        <a:lstStyle/>
        <a:p>
          <a:endParaRPr lang="en-US"/>
        </a:p>
      </dgm:t>
    </dgm:pt>
    <dgm:pt modelId="{EF91C1E8-3B52-804C-89C2-C425D8694567}" type="sibTrans" cxnId="{1CA88910-3155-F943-BD2A-C72F1677C7DE}">
      <dgm:prSet/>
      <dgm:spPr/>
      <dgm:t>
        <a:bodyPr/>
        <a:lstStyle/>
        <a:p>
          <a:endParaRPr lang="en-US"/>
        </a:p>
      </dgm:t>
    </dgm:pt>
    <dgm:pt modelId="{8F8DC1F8-FE40-414C-B7D0-50D799CB465D}">
      <dgm:prSet/>
      <dgm:spPr/>
      <dgm:t>
        <a:bodyPr/>
        <a:lstStyle/>
        <a:p>
          <a:r>
            <a:rPr lang="en-US" dirty="0"/>
            <a:t>AI workflow improvements</a:t>
          </a:r>
        </a:p>
      </dgm:t>
    </dgm:pt>
    <dgm:pt modelId="{2DF7295F-7ACE-5E45-A938-6A16F6D04A79}" type="parTrans" cxnId="{8539E210-C22F-F743-BA84-037140730F4D}">
      <dgm:prSet/>
      <dgm:spPr/>
      <dgm:t>
        <a:bodyPr/>
        <a:lstStyle/>
        <a:p>
          <a:endParaRPr lang="en-US"/>
        </a:p>
      </dgm:t>
    </dgm:pt>
    <dgm:pt modelId="{99C39613-5DD7-2047-B636-AA910F6C3591}" type="sibTrans" cxnId="{8539E210-C22F-F743-BA84-037140730F4D}">
      <dgm:prSet/>
      <dgm:spPr/>
      <dgm:t>
        <a:bodyPr/>
        <a:lstStyle/>
        <a:p>
          <a:endParaRPr lang="en-US"/>
        </a:p>
      </dgm:t>
    </dgm:pt>
    <dgm:pt modelId="{1DC634FD-F34E-354E-BA17-0552E83FB4A1}" type="pres">
      <dgm:prSet presAssocID="{CBE1AE0C-83FB-F144-AAA1-229F59D8DECB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91306F02-8884-344B-BCB0-40101BA3E70D}" type="pres">
      <dgm:prSet presAssocID="{E738C2CC-44B2-9A47-9C3B-841C925044FD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6DA2582D-F50C-0D40-9C04-8FCE5C0256E6}" type="pres">
      <dgm:prSet presAssocID="{E738C2CC-44B2-9A47-9C3B-841C925044FD}" presName="childText1" presStyleLbl="solidAlignAcc1" presStyleIdx="0" presStyleCnt="3" custScaleX="100203">
        <dgm:presLayoutVars>
          <dgm:chMax val="0"/>
          <dgm:chPref val="0"/>
          <dgm:bulletEnabled val="1"/>
        </dgm:presLayoutVars>
      </dgm:prSet>
      <dgm:spPr/>
    </dgm:pt>
    <dgm:pt modelId="{115DFCB4-BDA5-804F-B6E3-6956EE1B82C1}" type="pres">
      <dgm:prSet presAssocID="{9D9AFB49-A2A6-1843-8143-39B238A9F5CD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A0A51EFA-A03C-A54D-B111-A851F81D2172}" type="pres">
      <dgm:prSet presAssocID="{9D9AFB49-A2A6-1843-8143-39B238A9F5CD}" presName="childText2" presStyleLbl="solidAlignAcc1" presStyleIdx="1" presStyleCnt="3" custScaleX="104891" custScaleY="120594" custLinFactNeighborY="1485">
        <dgm:presLayoutVars>
          <dgm:chMax val="0"/>
          <dgm:chPref val="0"/>
          <dgm:bulletEnabled val="1"/>
        </dgm:presLayoutVars>
      </dgm:prSet>
      <dgm:spPr/>
    </dgm:pt>
    <dgm:pt modelId="{B1D7C0D6-32DC-4F4E-9A49-0D137BBED9F6}" type="pres">
      <dgm:prSet presAssocID="{BEFF6D64-70DB-2541-A3CD-64B75AF6840D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83A72288-6825-1542-9BFB-53BF2582FF2F}" type="pres">
      <dgm:prSet presAssocID="{BEFF6D64-70DB-2541-A3CD-64B75AF6840D}" presName="childText3" presStyleLbl="solidAlignAcc1" presStyleIdx="2" presStyleCnt="3" custScaleX="95910" custLinFactNeighborX="2255">
        <dgm:presLayoutVars>
          <dgm:chMax val="0"/>
          <dgm:chPref val="0"/>
          <dgm:bulletEnabled val="1"/>
        </dgm:presLayoutVars>
      </dgm:prSet>
      <dgm:spPr/>
    </dgm:pt>
  </dgm:ptLst>
  <dgm:cxnLst>
    <dgm:cxn modelId="{D9AAD802-88CE-BD48-B158-3BB58B79EFFF}" srcId="{0E1F74D1-449C-124F-966D-69E3E11D4476}" destId="{4861A29B-9CDC-9248-8332-C6038A83E3BC}" srcOrd="2" destOrd="0" parTransId="{95610029-CAE1-7C4B-8830-52CF3C9D70F5}" sibTransId="{3B9456A0-EF37-004C-9059-BAB2551C9D63}"/>
    <dgm:cxn modelId="{B18C2505-A07A-5B40-BD04-A1F7DE9638EF}" srcId="{E738C2CC-44B2-9A47-9C3B-841C925044FD}" destId="{A7CAF12D-CDFE-0C49-B960-D60990AB3DDE}" srcOrd="1" destOrd="0" parTransId="{0058DA61-BFF6-684D-A0F4-5B8DA49CB541}" sibTransId="{9BCE9ED8-8D54-F94F-A9B4-75259267A8C6}"/>
    <dgm:cxn modelId="{88A81606-0598-7445-B28B-70FE94F2741A}" type="presOf" srcId="{08B1078A-1382-EE4B-B6C9-469A30DB5652}" destId="{A0A51EFA-A03C-A54D-B111-A851F81D2172}" srcOrd="0" destOrd="4" presId="urn:microsoft.com/office/officeart/2009/3/layout/IncreasingArrowsProcess"/>
    <dgm:cxn modelId="{6CE1C406-5711-0B44-94BE-37940F9177B1}" srcId="{87C2665C-3702-1B44-B344-3CBA45CE767D}" destId="{E30C0725-E56E-B148-AF32-138B1AE1AF07}" srcOrd="0" destOrd="0" parTransId="{396878A2-1555-7843-84FA-3A28C92415FA}" sibTransId="{5C15CB10-80FF-2648-AFF9-09B915F36F62}"/>
    <dgm:cxn modelId="{DB654C0F-F56A-2847-8BC5-AA1E4C9024B2}" type="presOf" srcId="{80549889-807A-CF42-B3D8-69FBF7223C78}" destId="{6DA2582D-F50C-0D40-9C04-8FCE5C0256E6}" srcOrd="0" destOrd="1" presId="urn:microsoft.com/office/officeart/2009/3/layout/IncreasingArrowsProcess"/>
    <dgm:cxn modelId="{1CA88910-3155-F943-BD2A-C72F1677C7DE}" srcId="{08B1078A-1382-EE4B-B6C9-469A30DB5652}" destId="{4DBEE20F-3327-2C4A-B9F3-C05A95F1A5F6}" srcOrd="3" destOrd="0" parTransId="{4D67AF3B-3DA4-4649-BA57-40A7FD2DA6D6}" sibTransId="{EF91C1E8-3B52-804C-89C2-C425D8694567}"/>
    <dgm:cxn modelId="{8539E210-C22F-F743-BA84-037140730F4D}" srcId="{B904477A-DFF9-DD4C-8D73-11054682C714}" destId="{8F8DC1F8-FE40-414C-B7D0-50D799CB465D}" srcOrd="1" destOrd="0" parTransId="{2DF7295F-7ACE-5E45-A938-6A16F6D04A79}" sibTransId="{99C39613-5DD7-2047-B636-AA910F6C3591}"/>
    <dgm:cxn modelId="{9F28E411-BF65-0146-AC6B-9774329279C0}" type="presOf" srcId="{9D9AFB49-A2A6-1843-8143-39B238A9F5CD}" destId="{115DFCB4-BDA5-804F-B6E3-6956EE1B82C1}" srcOrd="0" destOrd="0" presId="urn:microsoft.com/office/officeart/2009/3/layout/IncreasingArrowsProcess"/>
    <dgm:cxn modelId="{48D3D016-9107-D440-B3C3-F19D1929DF6B}" srcId="{CBE1AE0C-83FB-F144-AAA1-229F59D8DECB}" destId="{9D9AFB49-A2A6-1843-8143-39B238A9F5CD}" srcOrd="1" destOrd="0" parTransId="{9B4BBD00-5111-9049-8182-B8A54C34E3A3}" sibTransId="{81AD7AFF-8E9C-A547-ADCA-51E57558992D}"/>
    <dgm:cxn modelId="{3E7D6518-72A0-A24F-A089-C29971C8279A}" type="presOf" srcId="{0E1F74D1-449C-124F-966D-69E3E11D4476}" destId="{A0A51EFA-A03C-A54D-B111-A851F81D2172}" srcOrd="0" destOrd="0" presId="urn:microsoft.com/office/officeart/2009/3/layout/IncreasingArrowsProcess"/>
    <dgm:cxn modelId="{FF97841B-29C6-7246-AD84-B9792DAEDC99}" type="presOf" srcId="{7A3F62C0-10DD-C147-B2F7-B4ED2B618199}" destId="{A0A51EFA-A03C-A54D-B111-A851F81D2172}" srcOrd="0" destOrd="6" presId="urn:microsoft.com/office/officeart/2009/3/layout/IncreasingArrowsProcess"/>
    <dgm:cxn modelId="{97506425-B0EE-F545-8AEF-253927DE2A68}" srcId="{0E1F74D1-449C-124F-966D-69E3E11D4476}" destId="{A0EBB820-199F-EE4F-B3E8-84E5376913EE}" srcOrd="1" destOrd="0" parTransId="{A2D244EA-95FF-314C-B106-FC4D728806BD}" sibTransId="{B743E819-DF12-FB48-9BCB-57026D43FDB6}"/>
    <dgm:cxn modelId="{A31D322A-848B-5540-AE74-C950E7320D6D}" srcId="{08B1078A-1382-EE4B-B6C9-469A30DB5652}" destId="{7A3F62C0-10DD-C147-B2F7-B4ED2B618199}" srcOrd="1" destOrd="0" parTransId="{B2FDD6F5-B932-EE45-A2BC-812EDC49373B}" sibTransId="{35913359-D7A0-934B-9459-584EFA0FFAC9}"/>
    <dgm:cxn modelId="{D170782A-A540-B945-9129-7EC7D2E63732}" type="presOf" srcId="{87C2665C-3702-1B44-B344-3CBA45CE767D}" destId="{83A72288-6825-1542-9BFB-53BF2582FF2F}" srcOrd="0" destOrd="3" presId="urn:microsoft.com/office/officeart/2009/3/layout/IncreasingArrowsProcess"/>
    <dgm:cxn modelId="{ED469B3E-B964-6441-BA09-CC54A83BB581}" srcId="{BEFF6D64-70DB-2541-A3CD-64B75AF6840D}" destId="{87C2665C-3702-1B44-B344-3CBA45CE767D}" srcOrd="1" destOrd="0" parTransId="{AF172F9C-BFBA-3542-B3ED-522466993672}" sibTransId="{1B02B23F-9377-AA46-8791-29B18EF5C95D}"/>
    <dgm:cxn modelId="{6F6BA843-B034-B449-9885-4AC658FA1207}" type="presOf" srcId="{E738C2CC-44B2-9A47-9C3B-841C925044FD}" destId="{91306F02-8884-344B-BCB0-40101BA3E70D}" srcOrd="0" destOrd="0" presId="urn:microsoft.com/office/officeart/2009/3/layout/IncreasingArrowsProcess"/>
    <dgm:cxn modelId="{904DBB4B-5978-3C4E-849F-A7C50733CB81}" srcId="{0E1F74D1-449C-124F-966D-69E3E11D4476}" destId="{A001BDBA-11FD-C647-972A-B18F9A715A7A}" srcOrd="0" destOrd="0" parTransId="{F13EFE24-138B-4A40-8F50-BA77C4AC47D1}" sibTransId="{712B1C64-085B-244C-9B57-6B70EBA32380}"/>
    <dgm:cxn modelId="{0929284C-8A4A-514A-BBC8-6E524E9F1726}" srcId="{B904477A-DFF9-DD4C-8D73-11054682C714}" destId="{BF0C2A88-CBB0-9B4B-A677-F384E68B18CB}" srcOrd="0" destOrd="0" parTransId="{84AAC47E-4626-2745-BD4A-03D9B991E8E5}" sibTransId="{0DBFF4B3-9BFA-2B44-8F36-6217233E260C}"/>
    <dgm:cxn modelId="{274FD158-2A03-DB49-9298-3EC536596794}" type="presOf" srcId="{A0EBB820-199F-EE4F-B3E8-84E5376913EE}" destId="{A0A51EFA-A03C-A54D-B111-A851F81D2172}" srcOrd="0" destOrd="2" presId="urn:microsoft.com/office/officeart/2009/3/layout/IncreasingArrowsProcess"/>
    <dgm:cxn modelId="{55E9625B-5F90-9D43-9E6B-AF8791BA454A}" srcId="{A7CAF12D-CDFE-0C49-B960-D60990AB3DDE}" destId="{AB64E95E-33FE-6443-9800-FD00DBA40071}" srcOrd="1" destOrd="0" parTransId="{66219AF8-8137-DB43-BFF1-786F516DB06C}" sibTransId="{83E3C9F5-2CAC-784B-A1DF-04FD696B3730}"/>
    <dgm:cxn modelId="{E1F71764-6FB3-D24F-82A8-4CF379E8D452}" type="presOf" srcId="{A001BDBA-11FD-C647-972A-B18F9A715A7A}" destId="{A0A51EFA-A03C-A54D-B111-A851F81D2172}" srcOrd="0" destOrd="1" presId="urn:microsoft.com/office/officeart/2009/3/layout/IncreasingArrowsProcess"/>
    <dgm:cxn modelId="{4831F364-3983-E54A-BC10-5AD00234D106}" srcId="{0E4CE5C3-EC63-3A40-9363-B0D0C0043905}" destId="{80549889-807A-CF42-B3D8-69FBF7223C78}" srcOrd="0" destOrd="0" parTransId="{051EBEA8-CFC2-FC44-B1BA-5D1222D64BF8}" sibTransId="{97AE28A1-098F-D042-8002-06842B6C9D8E}"/>
    <dgm:cxn modelId="{5F413A66-C1C6-7D4F-8A91-FC6DD33FDC92}" type="presOf" srcId="{BF0C2A88-CBB0-9B4B-A677-F384E68B18CB}" destId="{83A72288-6825-1542-9BFB-53BF2582FF2F}" srcOrd="0" destOrd="1" presId="urn:microsoft.com/office/officeart/2009/3/layout/IncreasingArrowsProcess"/>
    <dgm:cxn modelId="{509F9B69-B02D-4143-8FDF-8584E14C9477}" srcId="{CBE1AE0C-83FB-F144-AAA1-229F59D8DECB}" destId="{BEFF6D64-70DB-2541-A3CD-64B75AF6840D}" srcOrd="2" destOrd="0" parTransId="{4079C402-986B-EE4B-8A84-723611ED9213}" sibTransId="{493B3881-A505-A047-B8F0-287873F21044}"/>
    <dgm:cxn modelId="{C4C7806D-8BBF-CF4F-BA76-A51805FCBB39}" type="presOf" srcId="{AB64E95E-33FE-6443-9800-FD00DBA40071}" destId="{6DA2582D-F50C-0D40-9C04-8FCE5C0256E6}" srcOrd="0" destOrd="4" presId="urn:microsoft.com/office/officeart/2009/3/layout/IncreasingArrowsProcess"/>
    <dgm:cxn modelId="{EBF0E771-EAD1-2948-8C3F-4A56E011C018}" type="presOf" srcId="{EE6C9D50-5711-9240-9CD4-1D7BAE4DF7CF}" destId="{A0A51EFA-A03C-A54D-B111-A851F81D2172}" srcOrd="0" destOrd="5" presId="urn:microsoft.com/office/officeart/2009/3/layout/IncreasingArrowsProcess"/>
    <dgm:cxn modelId="{74101173-E0AB-3F4A-8620-B7CE99924E57}" type="presOf" srcId="{78096739-A398-114E-BB49-D3F93A5DDF1D}" destId="{83A72288-6825-1542-9BFB-53BF2582FF2F}" srcOrd="0" destOrd="5" presId="urn:microsoft.com/office/officeart/2009/3/layout/IncreasingArrowsProcess"/>
    <dgm:cxn modelId="{7AEBB179-B3A7-B34E-B708-1F6BD2D64E83}" type="presOf" srcId="{4DBDE8C3-5BDE-F449-969B-B2ABCC958609}" destId="{A0A51EFA-A03C-A54D-B111-A851F81D2172}" srcOrd="0" destOrd="7" presId="urn:microsoft.com/office/officeart/2009/3/layout/IncreasingArrowsProcess"/>
    <dgm:cxn modelId="{EBCCC984-EFF3-3E44-BD91-763B4CE0093E}" srcId="{A7CAF12D-CDFE-0C49-B960-D60990AB3DDE}" destId="{B5277AA1-EBAD-7548-9FA6-ADF942858461}" srcOrd="0" destOrd="0" parTransId="{F74DEF4A-EE1B-074D-93DF-2994F77BA015}" sibTransId="{0FD2038B-9569-3241-9DAA-EA76D3B56EB6}"/>
    <dgm:cxn modelId="{7F71FF92-965B-FE45-A57C-66538B023CBC}" srcId="{BEFF6D64-70DB-2541-A3CD-64B75AF6840D}" destId="{78096739-A398-114E-BB49-D3F93A5DDF1D}" srcOrd="2" destOrd="0" parTransId="{98708EB3-B4A7-DE42-BEF1-B5C5571830D6}" sibTransId="{160FDDBF-C5D9-FD4D-B9E9-CF13B8C68CAF}"/>
    <dgm:cxn modelId="{9E08AB96-0F47-E344-9397-A57460DB5387}" type="presOf" srcId="{0E4CE5C3-EC63-3A40-9363-B0D0C0043905}" destId="{6DA2582D-F50C-0D40-9C04-8FCE5C0256E6}" srcOrd="0" destOrd="0" presId="urn:microsoft.com/office/officeart/2009/3/layout/IncreasingArrowsProcess"/>
    <dgm:cxn modelId="{F842EC9C-154B-8542-BCA1-50D71B60399D}" type="presOf" srcId="{CBE1AE0C-83FB-F144-AAA1-229F59D8DECB}" destId="{1DC634FD-F34E-354E-BA17-0552E83FB4A1}" srcOrd="0" destOrd="0" presId="urn:microsoft.com/office/officeart/2009/3/layout/IncreasingArrowsProcess"/>
    <dgm:cxn modelId="{E161E79D-7B5E-B342-B153-C1B5AB9B9DE3}" srcId="{08B1078A-1382-EE4B-B6C9-469A30DB5652}" destId="{EE6C9D50-5711-9240-9CD4-1D7BAE4DF7CF}" srcOrd="0" destOrd="0" parTransId="{B388E9F3-A339-C84E-BB6D-32C35C9D7FDE}" sibTransId="{9A9C9486-D005-7A47-9FAB-9AEE317F4EEC}"/>
    <dgm:cxn modelId="{306ACFA9-6524-B24B-BDF3-97D3A1ACFEFB}" srcId="{BEFF6D64-70DB-2541-A3CD-64B75AF6840D}" destId="{B904477A-DFF9-DD4C-8D73-11054682C714}" srcOrd="0" destOrd="0" parTransId="{71D61428-773A-2144-9B4D-8998B80D3059}" sibTransId="{3C6FF595-69B0-D249-894A-8BDBFEC5A58A}"/>
    <dgm:cxn modelId="{D2C423AC-6086-D84C-96E6-41C9B605C8C1}" type="presOf" srcId="{E30C0725-E56E-B148-AF32-138B1AE1AF07}" destId="{83A72288-6825-1542-9BFB-53BF2582FF2F}" srcOrd="0" destOrd="4" presId="urn:microsoft.com/office/officeart/2009/3/layout/IncreasingArrowsProcess"/>
    <dgm:cxn modelId="{E548A1D1-1C5E-9B42-AB0E-A8D657382C9C}" srcId="{9D9AFB49-A2A6-1843-8143-39B238A9F5CD}" destId="{0E1F74D1-449C-124F-966D-69E3E11D4476}" srcOrd="0" destOrd="0" parTransId="{74ED216A-B1A0-3E4C-9457-2514F47920EB}" sibTransId="{043EE93E-43AF-A547-BC04-660B2633368C}"/>
    <dgm:cxn modelId="{EDD8CBD1-BDEE-7A42-BE39-4065EB643E80}" srcId="{CBE1AE0C-83FB-F144-AAA1-229F59D8DECB}" destId="{E738C2CC-44B2-9A47-9C3B-841C925044FD}" srcOrd="0" destOrd="0" parTransId="{1DBE6F73-FC97-6C45-96C3-3B03AF963B2B}" sibTransId="{440A668D-B301-6D4D-AAB4-9DB7030E03C9}"/>
    <dgm:cxn modelId="{867883D2-D493-6248-80F7-16BC717B3546}" type="presOf" srcId="{8F8DC1F8-FE40-414C-B7D0-50D799CB465D}" destId="{83A72288-6825-1542-9BFB-53BF2582FF2F}" srcOrd="0" destOrd="2" presId="urn:microsoft.com/office/officeart/2009/3/layout/IncreasingArrowsProcess"/>
    <dgm:cxn modelId="{E18A72D4-4183-8E47-85CD-51B72DECA66E}" type="presOf" srcId="{4861A29B-9CDC-9248-8332-C6038A83E3BC}" destId="{A0A51EFA-A03C-A54D-B111-A851F81D2172}" srcOrd="0" destOrd="3" presId="urn:microsoft.com/office/officeart/2009/3/layout/IncreasingArrowsProcess"/>
    <dgm:cxn modelId="{4BFB80D4-016D-2245-8335-3C1B431DF105}" srcId="{E738C2CC-44B2-9A47-9C3B-841C925044FD}" destId="{0E4CE5C3-EC63-3A40-9363-B0D0C0043905}" srcOrd="0" destOrd="0" parTransId="{1E52A2CB-8F1C-7B41-A7C5-F0E53F4CA7A5}" sibTransId="{B39C63FB-FC2D-E24E-9F3A-AA6C5C05B473}"/>
    <dgm:cxn modelId="{932ECED7-6DF0-0249-8258-91D8E4695F56}" type="presOf" srcId="{B5277AA1-EBAD-7548-9FA6-ADF942858461}" destId="{6DA2582D-F50C-0D40-9C04-8FCE5C0256E6}" srcOrd="0" destOrd="3" presId="urn:microsoft.com/office/officeart/2009/3/layout/IncreasingArrowsProcess"/>
    <dgm:cxn modelId="{23447ED9-746E-A347-90F7-92701AA555BE}" srcId="{9D9AFB49-A2A6-1843-8143-39B238A9F5CD}" destId="{08B1078A-1382-EE4B-B6C9-469A30DB5652}" srcOrd="1" destOrd="0" parTransId="{27D9C4B3-4829-1D45-96DC-402F277604A1}" sibTransId="{49A32049-E90A-5A4A-96F6-67A4D087844D}"/>
    <dgm:cxn modelId="{305819DF-D649-9142-B0A5-7149098A3B03}" srcId="{08B1078A-1382-EE4B-B6C9-469A30DB5652}" destId="{4DBDE8C3-5BDE-F449-969B-B2ABCC958609}" srcOrd="2" destOrd="0" parTransId="{820AEB08-69DE-7F43-A3F4-5F05C7A458D4}" sibTransId="{64744FDE-AD09-E44F-80F8-D94A5B8D514A}"/>
    <dgm:cxn modelId="{6FFE59E2-D51F-5642-9537-3647B5336D18}" type="presOf" srcId="{BEFF6D64-70DB-2541-A3CD-64B75AF6840D}" destId="{B1D7C0D6-32DC-4F4E-9A49-0D137BBED9F6}" srcOrd="0" destOrd="0" presId="urn:microsoft.com/office/officeart/2009/3/layout/IncreasingArrowsProcess"/>
    <dgm:cxn modelId="{A756EFE2-2581-F846-8FFF-7BCCA3D1737B}" type="presOf" srcId="{A7CAF12D-CDFE-0C49-B960-D60990AB3DDE}" destId="{6DA2582D-F50C-0D40-9C04-8FCE5C0256E6}" srcOrd="0" destOrd="2" presId="urn:microsoft.com/office/officeart/2009/3/layout/IncreasingArrowsProcess"/>
    <dgm:cxn modelId="{7D277FEA-2BF5-AC46-9468-87359EA8AE3B}" type="presOf" srcId="{4DBEE20F-3327-2C4A-B9F3-C05A95F1A5F6}" destId="{A0A51EFA-A03C-A54D-B111-A851F81D2172}" srcOrd="0" destOrd="8" presId="urn:microsoft.com/office/officeart/2009/3/layout/IncreasingArrowsProcess"/>
    <dgm:cxn modelId="{5C50D5F8-D3DD-5845-9427-7CA161BF450E}" type="presOf" srcId="{B904477A-DFF9-DD4C-8D73-11054682C714}" destId="{83A72288-6825-1542-9BFB-53BF2582FF2F}" srcOrd="0" destOrd="0" presId="urn:microsoft.com/office/officeart/2009/3/layout/IncreasingArrowsProcess"/>
    <dgm:cxn modelId="{3B65666D-7C0D-C747-BF94-55866B3C8552}" type="presParOf" srcId="{1DC634FD-F34E-354E-BA17-0552E83FB4A1}" destId="{91306F02-8884-344B-BCB0-40101BA3E70D}" srcOrd="0" destOrd="0" presId="urn:microsoft.com/office/officeart/2009/3/layout/IncreasingArrowsProcess"/>
    <dgm:cxn modelId="{200ECFD8-AA55-2F40-A6B9-83E0A42C5F82}" type="presParOf" srcId="{1DC634FD-F34E-354E-BA17-0552E83FB4A1}" destId="{6DA2582D-F50C-0D40-9C04-8FCE5C0256E6}" srcOrd="1" destOrd="0" presId="urn:microsoft.com/office/officeart/2009/3/layout/IncreasingArrowsProcess"/>
    <dgm:cxn modelId="{9C49F602-8A63-6947-A954-8790C2781C0C}" type="presParOf" srcId="{1DC634FD-F34E-354E-BA17-0552E83FB4A1}" destId="{115DFCB4-BDA5-804F-B6E3-6956EE1B82C1}" srcOrd="2" destOrd="0" presId="urn:microsoft.com/office/officeart/2009/3/layout/IncreasingArrowsProcess"/>
    <dgm:cxn modelId="{49A3D150-40A9-AE40-9C7E-728B88D33E41}" type="presParOf" srcId="{1DC634FD-F34E-354E-BA17-0552E83FB4A1}" destId="{A0A51EFA-A03C-A54D-B111-A851F81D2172}" srcOrd="3" destOrd="0" presId="urn:microsoft.com/office/officeart/2009/3/layout/IncreasingArrowsProcess"/>
    <dgm:cxn modelId="{2426F105-072A-7C4C-BAD1-50A1F311C3F7}" type="presParOf" srcId="{1DC634FD-F34E-354E-BA17-0552E83FB4A1}" destId="{B1D7C0D6-32DC-4F4E-9A49-0D137BBED9F6}" srcOrd="4" destOrd="0" presId="urn:microsoft.com/office/officeart/2009/3/layout/IncreasingArrowsProcess"/>
    <dgm:cxn modelId="{8167CA21-7B3E-CF46-9DD9-64E9F2651BEC}" type="presParOf" srcId="{1DC634FD-F34E-354E-BA17-0552E83FB4A1}" destId="{83A72288-6825-1542-9BFB-53BF2582FF2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06F02-8884-344B-BCB0-40101BA3E70D}">
      <dsp:nvSpPr>
        <dsp:cNvPr id="0" name=""/>
        <dsp:cNvSpPr/>
      </dsp:nvSpPr>
      <dsp:spPr>
        <a:xfrm>
          <a:off x="775691" y="13703"/>
          <a:ext cx="12184368" cy="17745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8170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0" kern="1200" dirty="0"/>
            <a:t>Phase 1: </a:t>
          </a:r>
          <a:r>
            <a:rPr lang="en-US" sz="2400" i="1" kern="1200" dirty="0"/>
            <a:t>Allowed</a:t>
          </a:r>
          <a:r>
            <a:rPr lang="en-US" sz="2400" kern="1200" dirty="0"/>
            <a:t> Use of AI in Education</a:t>
          </a:r>
        </a:p>
      </dsp:txBody>
      <dsp:txXfrm>
        <a:off x="775691" y="457330"/>
        <a:ext cx="11740741" cy="887254"/>
      </dsp:txXfrm>
    </dsp:sp>
    <dsp:sp modelId="{6DA2582D-F50C-0D40-9C04-8FCE5C0256E6}">
      <dsp:nvSpPr>
        <dsp:cNvPr id="0" name=""/>
        <dsp:cNvSpPr/>
      </dsp:nvSpPr>
      <dsp:spPr>
        <a:xfrm>
          <a:off x="771882" y="1382105"/>
          <a:ext cx="3760403" cy="3418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b="1" kern="1200" dirty="0"/>
            <a:t>Policy on AI Use in Assessments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 dirty="0"/>
            <a:t>Students, Theme Directors, Dean’s Leadership Group, CEPC (pending final approval 10/18)</a:t>
          </a:r>
          <a:endParaRPr lang="en-US" sz="2000" kern="1200" dirty="0">
            <a:solidFill>
              <a:srgbClr val="FFFF00"/>
            </a:solidFill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b="1" kern="1200" dirty="0"/>
            <a:t>Basics of AI &amp; Policy on Use presentations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 dirty="0"/>
            <a:t>Students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 dirty="0"/>
            <a:t>Faculty &amp; Staff</a:t>
          </a:r>
        </a:p>
      </dsp:txBody>
      <dsp:txXfrm>
        <a:off x="771882" y="1382105"/>
        <a:ext cx="3760403" cy="3418356"/>
      </dsp:txXfrm>
    </dsp:sp>
    <dsp:sp modelId="{115DFCB4-BDA5-804F-B6E3-6956EE1B82C1}">
      <dsp:nvSpPr>
        <dsp:cNvPr id="0" name=""/>
        <dsp:cNvSpPr/>
      </dsp:nvSpPr>
      <dsp:spPr>
        <a:xfrm>
          <a:off x="4528477" y="605206"/>
          <a:ext cx="8431583" cy="17745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8170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0" kern="1200"/>
            <a:t>Phase 2: </a:t>
          </a:r>
          <a:r>
            <a:rPr lang="en-US" sz="2400" i="1" kern="1200"/>
            <a:t>Productive</a:t>
          </a:r>
          <a:r>
            <a:rPr lang="en-US" sz="2400" kern="1200"/>
            <a:t> Use of AI in Education</a:t>
          </a:r>
        </a:p>
      </dsp:txBody>
      <dsp:txXfrm>
        <a:off x="4528477" y="1048833"/>
        <a:ext cx="7987956" cy="887254"/>
      </dsp:txXfrm>
    </dsp:sp>
    <dsp:sp modelId="{A0A51EFA-A03C-A54D-B111-A851F81D2172}">
      <dsp:nvSpPr>
        <dsp:cNvPr id="0" name=""/>
        <dsp:cNvSpPr/>
      </dsp:nvSpPr>
      <dsp:spPr>
        <a:xfrm>
          <a:off x="4436702" y="1672383"/>
          <a:ext cx="3936334" cy="4122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Student Development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Core Concepts in AI: P1 (1/11), P2s (12/14)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Inquiry Immersion  AI minicourse for P1s (1/8-1/19)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Development of curricular outcomes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Faculty &amp; Staff Development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Preceptor development session 11/7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Faculty retreat 2/6/24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AACP AI in Education Institute 4/3-4/4/24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Resource center and skills-based training</a:t>
          </a:r>
        </a:p>
      </dsp:txBody>
      <dsp:txXfrm>
        <a:off x="4436702" y="1672383"/>
        <a:ext cx="3936334" cy="4122332"/>
      </dsp:txXfrm>
    </dsp:sp>
    <dsp:sp modelId="{B1D7C0D6-32DC-4F4E-9A49-0D137BBED9F6}">
      <dsp:nvSpPr>
        <dsp:cNvPr id="0" name=""/>
        <dsp:cNvSpPr/>
      </dsp:nvSpPr>
      <dsp:spPr>
        <a:xfrm>
          <a:off x="8281262" y="1196709"/>
          <a:ext cx="4678797" cy="17745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8170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0" kern="1200"/>
            <a:t>Phase 3: </a:t>
          </a:r>
          <a:r>
            <a:rPr lang="en-US" sz="2400" i="1" kern="1200"/>
            <a:t>Integration</a:t>
          </a:r>
          <a:r>
            <a:rPr lang="en-US" sz="2400" kern="1200"/>
            <a:t> of AI in Education</a:t>
          </a:r>
        </a:p>
      </dsp:txBody>
      <dsp:txXfrm>
        <a:off x="8281262" y="1640336"/>
        <a:ext cx="4235170" cy="887254"/>
      </dsp:txXfrm>
    </dsp:sp>
    <dsp:sp modelId="{83A72288-6825-1542-9BFB-53BF2582FF2F}">
      <dsp:nvSpPr>
        <dsp:cNvPr id="0" name=""/>
        <dsp:cNvSpPr/>
      </dsp:nvSpPr>
      <dsp:spPr>
        <a:xfrm>
          <a:off x="8442632" y="2565111"/>
          <a:ext cx="3599296" cy="3368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Enterprise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AI-integrated assessment &amp; simulation products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AI workflow improvements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Analytics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Admissions &amp; progression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Research</a:t>
          </a:r>
        </a:p>
      </dsp:txBody>
      <dsp:txXfrm>
        <a:off x="8442632" y="2565111"/>
        <a:ext cx="3599296" cy="3368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2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2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9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0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10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3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9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2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7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8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39E22-ACC3-3248-A8F2-7DBF76A2FA6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35CFE-12B2-7C4F-A442-B823A11A7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8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F3B5BA-2CEA-9EF4-3A90-7DB11443A3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815625"/>
              </p:ext>
            </p:extLst>
          </p:nvPr>
        </p:nvGraphicFramePr>
        <p:xfrm>
          <a:off x="-769972" y="910856"/>
          <a:ext cx="13731943" cy="5947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6F83A3-EBCE-A993-4FAC-1BBF146FED16}"/>
              </a:ext>
            </a:extLst>
          </p:cNvPr>
          <p:cNvSpPr txBox="1"/>
          <p:nvPr/>
        </p:nvSpPr>
        <p:spPr>
          <a:xfrm>
            <a:off x="-1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AI in Education Workgroup</a:t>
            </a:r>
            <a:r>
              <a:rPr lang="en-US" sz="2400" dirty="0"/>
              <a:t>:  Members: Conan MacDougall (chair), Candy </a:t>
            </a:r>
            <a:r>
              <a:rPr lang="en-US" sz="2400" dirty="0" err="1"/>
              <a:t>Tsourounis</a:t>
            </a:r>
            <a:r>
              <a:rPr lang="en-US" sz="2400" dirty="0"/>
              <a:t>, Crystal Zhou, Julie Reed, Stephanie Hsia, Alexa Tan, Katherine Gruenberg, Amelia </a:t>
            </a:r>
            <a:r>
              <a:rPr lang="en-US" sz="2400" dirty="0" err="1"/>
              <a:t>Deitchman</a:t>
            </a:r>
            <a:r>
              <a:rPr lang="en-US" sz="2400" dirty="0"/>
              <a:t>, Shalini Lynch, Yvette Hellier, Kiana </a:t>
            </a:r>
            <a:r>
              <a:rPr lang="en-US" sz="2400" dirty="0" err="1"/>
              <a:t>Hocutt</a:t>
            </a:r>
            <a:r>
              <a:rPr lang="en-US" sz="2400" dirty="0"/>
              <a:t> (student representative)</a:t>
            </a:r>
          </a:p>
        </p:txBody>
      </p:sp>
    </p:spTree>
    <p:extLst>
      <p:ext uri="{BB962C8B-B14F-4D97-AF65-F5344CB8AC3E}">
        <p14:creationId xmlns:p14="http://schemas.microsoft.com/office/powerpoint/2010/main" val="181921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306F02-8884-344B-BCB0-40101BA3E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1306F02-8884-344B-BCB0-40101BA3E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A2582D-F50C-0D40-9C04-8FCE5C025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6DA2582D-F50C-0D40-9C04-8FCE5C0256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5DFCB4-BDA5-804F-B6E3-6956EE1B8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115DFCB4-BDA5-804F-B6E3-6956EE1B82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A51EFA-A03C-A54D-B111-A851F81D2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A0A51EFA-A03C-A54D-B111-A851F81D2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D7C0D6-32DC-4F4E-9A49-0D137BBED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B1D7C0D6-32DC-4F4E-9A49-0D137BBED9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A72288-6825-1542-9BFB-53BF2582FF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83A72288-6825-1542-9BFB-53BF2582FF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306F02-8884-344B-BCB0-40101BA3E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91306F02-8884-344B-BCB0-40101BA3E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A2582D-F50C-0D40-9C04-8FCE5C025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DA2582D-F50C-0D40-9C04-8FCE5C0256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5DFCB4-BDA5-804F-B6E3-6956EE1B8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115DFCB4-BDA5-804F-B6E3-6956EE1B82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A51EFA-A03C-A54D-B111-A851F81D2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A0A51EFA-A03C-A54D-B111-A851F81D2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D7C0D6-32DC-4F4E-9A49-0D137BBED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B1D7C0D6-32DC-4F4E-9A49-0D137BBED9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A72288-6825-1542-9BFB-53BF2582FF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graphicEl>
                                              <a:dgm id="{83A72288-6825-1542-9BFB-53BF2582FF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Graphic spid="4" grpId="1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</TotalTime>
  <Words>169</Words>
  <Application>Microsoft Macintosh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MacDougall, Conan</dc:creator>
  <cp:lastModifiedBy>MacDougall, Conan</cp:lastModifiedBy>
  <cp:revision>1</cp:revision>
  <dcterms:created xsi:type="dcterms:W3CDTF">2023-10-10T16:36:44Z</dcterms:created>
  <dcterms:modified xsi:type="dcterms:W3CDTF">2023-10-10T17:37:38Z</dcterms:modified>
</cp:coreProperties>
</file>